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9" r:id="rId3"/>
  </p:sldMasterIdLst>
  <p:notesMasterIdLst>
    <p:notesMasterId r:id="rId28"/>
  </p:notesMasterIdLst>
  <p:sldIdLst>
    <p:sldId id="256" r:id="rId4"/>
    <p:sldId id="402" r:id="rId5"/>
    <p:sldId id="276" r:id="rId6"/>
    <p:sldId id="4809" r:id="rId7"/>
    <p:sldId id="362" r:id="rId8"/>
    <p:sldId id="4795" r:id="rId9"/>
    <p:sldId id="4796" r:id="rId10"/>
    <p:sldId id="4797" r:id="rId11"/>
    <p:sldId id="365" r:id="rId12"/>
    <p:sldId id="4798" r:id="rId13"/>
    <p:sldId id="4799" r:id="rId14"/>
    <p:sldId id="367" r:id="rId15"/>
    <p:sldId id="4801" r:id="rId16"/>
    <p:sldId id="4800" r:id="rId17"/>
    <p:sldId id="4802" r:id="rId18"/>
    <p:sldId id="4806" r:id="rId19"/>
    <p:sldId id="4803" r:id="rId20"/>
    <p:sldId id="4807" r:id="rId21"/>
    <p:sldId id="4808" r:id="rId22"/>
    <p:sldId id="1251" r:id="rId23"/>
    <p:sldId id="4804" r:id="rId24"/>
    <p:sldId id="1232" r:id="rId25"/>
    <p:sldId id="419" r:id="rId26"/>
    <p:sldId id="409" r:id="rId27"/>
  </p:sldIdLst>
  <p:sldSz cx="12188825" cy="6858000"/>
  <p:notesSz cx="6858000" cy="9144000"/>
  <p:embeddedFontLst>
    <p:embeddedFont>
      <p:font typeface="@Malgun Gothic" panose="020B0503020000020004" pitchFamily="34" charset="-127"/>
      <p:regular r:id="rId29"/>
      <p:bold r:id="rId30"/>
    </p:embeddedFont>
    <p:embeddedFont>
      <p:font typeface="72" panose="020B0503030000000003" pitchFamily="34" charset="0"/>
      <p:regular r:id="rId31"/>
      <p:bold r:id="rId32"/>
      <p:italic r:id="rId33"/>
      <p:boldItalic r:id="rId34"/>
    </p:embeddedFont>
    <p:embeddedFont>
      <p:font typeface="Arial Black" panose="020B0A04020102020204" pitchFamily="34" charset="0"/>
      <p:regular r:id="rId35"/>
      <p:bold r:id="rId36"/>
    </p:embeddedFont>
    <p:embeddedFont>
      <p:font typeface="Cambria" panose="02040503050406030204" pitchFamily="18" charset="0"/>
      <p:regular r:id="rId37"/>
      <p:bold r:id="rId38"/>
      <p:italic r:id="rId39"/>
      <p:boldItalic r:id="rId40"/>
    </p:embeddedFont>
    <p:embeddedFont>
      <p:font typeface="Cooper Black" panose="0208090404030B020404" pitchFamily="18" charset="0"/>
      <p:regular r:id="rId41"/>
    </p:embeddedFont>
    <p:embeddedFont>
      <p:font typeface="Corben" panose="020B0604020202020204" charset="0"/>
      <p:bold r:id="rId42"/>
    </p:embeddedFont>
    <p:embeddedFont>
      <p:font typeface="Open Sans" panose="020B0606030504020204" pitchFamily="34" charset="0"/>
      <p:regular r:id="rId43"/>
      <p:bold r:id="rId44"/>
      <p:italic r:id="rId45"/>
      <p:boldItalic r:id="rId46"/>
    </p:embeddedFont>
    <p:embeddedFont>
      <p:font typeface="Quattrocento Sans" panose="020B0502050000020003" pitchFamily="34" charset="0"/>
      <p:regular r:id="rId47"/>
      <p:bold r:id="rId48"/>
      <p:italic r:id="rId49"/>
      <p:boldItalic r:id="rId50"/>
    </p:embeddedFont>
    <p:embeddedFont>
      <p:font typeface="Segoe UI" panose="020B0502040204020203" pitchFamily="34" charset="0"/>
      <p:regular r:id="rId51"/>
      <p:bold r:id="rId52"/>
      <p:italic r:id="rId53"/>
      <p:boldItalic r:id="rId54"/>
    </p:embeddedFont>
    <p:embeddedFont>
      <p:font typeface="Segoe UI Black" panose="020B0A02040204020203" pitchFamily="34" charset="0"/>
      <p:bold r:id="rId55"/>
      <p:boldItalic r:id="rId56"/>
    </p:embeddedFont>
    <p:embeddedFont>
      <p:font typeface="Segoe UI Light" panose="020B0502040204020203" pitchFamily="34" charset="0"/>
      <p:regular r:id="rId57"/>
      <p: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3" roundtripDataSignature="AMtx7mjDuvg+AJ5SXhqS019oXJCQRE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3E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0" autoAdjust="0"/>
    <p:restoredTop sz="94660"/>
  </p:normalViewPr>
  <p:slideViewPr>
    <p:cSldViewPr snapToGrid="0">
      <p:cViewPr varScale="1">
        <p:scale>
          <a:sx n="96" d="100"/>
          <a:sy n="96" d="100"/>
        </p:scale>
        <p:origin x="904" y="288"/>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1.fntdata"/><Relationship Id="rId21" Type="http://schemas.openxmlformats.org/officeDocument/2006/relationships/slide" Target="slides/slide18.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4.xml"/><Relationship Id="rId20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1.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font" Target="fonts/font30.fntdata"/><Relationship Id="rId5" Type="http://schemas.openxmlformats.org/officeDocument/2006/relationships/slide" Target="slides/slide2.xml"/><Relationship Id="rId203" Type="http://customschemas.google.com/relationships/presentationmetadata" Target="meta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8" Type="http://schemas.openxmlformats.org/officeDocument/2006/relationships/slide" Target="slides/slide5.xml"/><Relationship Id="rId51" Type="http://schemas.openxmlformats.org/officeDocument/2006/relationships/font" Target="fonts/font23.fntdata"/><Relationship Id="rId206"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7.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3.xml"/><Relationship Id="rId204" Type="http://schemas.openxmlformats.org/officeDocument/2006/relationships/presProps" Target="presProps.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10" Type="http://schemas.openxmlformats.org/officeDocument/2006/relationships/slide" Target="slides/slide7.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4" Type="http://schemas.openxmlformats.org/officeDocument/2006/relationships/slide" Target="slides/slide1.xml"/><Relationship Id="rId9" Type="http://schemas.openxmlformats.org/officeDocument/2006/relationships/slide" Target="slides/slide6.xml"/><Relationship Id="rId20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11B388-A7A2-4D4D-9EAD-BDFC00B5D262}" type="doc">
      <dgm:prSet loTypeId="urn:microsoft.com/office/officeart/2016/7/layout/HorizontalActionList" loCatId="List" qsTypeId="urn:microsoft.com/office/officeart/2005/8/quickstyle/simple1" qsCatId="simple" csTypeId="urn:microsoft.com/office/officeart/2005/8/colors/accent1_2" csCatId="accent1"/>
      <dgm:spPr/>
      <dgm:t>
        <a:bodyPr/>
        <a:lstStyle/>
        <a:p>
          <a:endParaRPr lang="en-US"/>
        </a:p>
      </dgm:t>
    </dgm:pt>
    <dgm:pt modelId="{B8457178-2536-48B0-B4A9-5E4717C92328}">
      <dgm:prSet/>
      <dgm:spPr/>
      <dgm:t>
        <a:bodyPr/>
        <a:lstStyle/>
        <a:p>
          <a:r>
            <a:rPr lang="en-US"/>
            <a:t>Use</a:t>
          </a:r>
        </a:p>
      </dgm:t>
    </dgm:pt>
    <dgm:pt modelId="{BDA42C96-AA54-44A5-A151-2BBC4ADEC914}" type="parTrans" cxnId="{D7511FFB-0323-486F-AC27-A3DCFD29A946}">
      <dgm:prSet/>
      <dgm:spPr/>
      <dgm:t>
        <a:bodyPr/>
        <a:lstStyle/>
        <a:p>
          <a:endParaRPr lang="en-US"/>
        </a:p>
      </dgm:t>
    </dgm:pt>
    <dgm:pt modelId="{DE537309-C22C-4C6C-B131-B7BE24F845A4}" type="sibTrans" cxnId="{D7511FFB-0323-486F-AC27-A3DCFD29A946}">
      <dgm:prSet/>
      <dgm:spPr/>
      <dgm:t>
        <a:bodyPr/>
        <a:lstStyle/>
        <a:p>
          <a:endParaRPr lang="en-US"/>
        </a:p>
      </dgm:t>
    </dgm:pt>
    <dgm:pt modelId="{3A7ECDFB-A669-43CB-8205-39B55BE7976E}">
      <dgm:prSet/>
      <dgm:spPr/>
      <dgm:t>
        <a:bodyPr/>
        <a:lstStyle/>
        <a:p>
          <a:r>
            <a:rPr lang="en-US" dirty="0"/>
            <a:t>Use public SAP APIs (local or remote) released by SAP to access SAP functionality and SAP data</a:t>
          </a:r>
        </a:p>
      </dgm:t>
    </dgm:pt>
    <dgm:pt modelId="{9B009E73-8A1F-4976-8385-1D8EB719623B}" type="parTrans" cxnId="{2A4B19F4-AD66-482E-B7DF-1760500D64AD}">
      <dgm:prSet/>
      <dgm:spPr/>
      <dgm:t>
        <a:bodyPr/>
        <a:lstStyle/>
        <a:p>
          <a:endParaRPr lang="en-US"/>
        </a:p>
      </dgm:t>
    </dgm:pt>
    <dgm:pt modelId="{75141937-357B-457D-820F-AD83313F5912}" type="sibTrans" cxnId="{2A4B19F4-AD66-482E-B7DF-1760500D64AD}">
      <dgm:prSet/>
      <dgm:spPr/>
      <dgm:t>
        <a:bodyPr/>
        <a:lstStyle/>
        <a:p>
          <a:endParaRPr lang="en-US"/>
        </a:p>
      </dgm:t>
    </dgm:pt>
    <dgm:pt modelId="{1F762634-5B79-41C5-A60D-F9B78FF6A265}">
      <dgm:prSet/>
      <dgm:spPr/>
      <dgm:t>
        <a:bodyPr/>
        <a:lstStyle/>
        <a:p>
          <a:r>
            <a:rPr lang="en-US"/>
            <a:t>Use</a:t>
          </a:r>
        </a:p>
      </dgm:t>
    </dgm:pt>
    <dgm:pt modelId="{E525772B-6E9B-467E-B53C-EC72AE1DE7DE}" type="parTrans" cxnId="{0115A7E7-91C5-41E1-82AB-4F1E15566F2E}">
      <dgm:prSet/>
      <dgm:spPr/>
      <dgm:t>
        <a:bodyPr/>
        <a:lstStyle/>
        <a:p>
          <a:endParaRPr lang="en-US"/>
        </a:p>
      </dgm:t>
    </dgm:pt>
    <dgm:pt modelId="{C8E3D466-3BFA-413B-944F-F462F797ED3A}" type="sibTrans" cxnId="{0115A7E7-91C5-41E1-82AB-4F1E15566F2E}">
      <dgm:prSet/>
      <dgm:spPr/>
      <dgm:t>
        <a:bodyPr/>
        <a:lstStyle/>
        <a:p>
          <a:endParaRPr lang="en-US"/>
        </a:p>
      </dgm:t>
    </dgm:pt>
    <dgm:pt modelId="{A047D779-8B3A-486C-9280-9E678CD72B6B}">
      <dgm:prSet/>
      <dgm:spPr/>
      <dgm:t>
        <a:bodyPr/>
        <a:lstStyle/>
        <a:p>
          <a:r>
            <a:rPr lang="en-US" dirty="0"/>
            <a:t>Use public SAP extension points released by SAP to extend SAP objects. Modifications to SAP standard objects are not supported (applies to S/4HANA Cloud system)</a:t>
          </a:r>
        </a:p>
      </dgm:t>
    </dgm:pt>
    <dgm:pt modelId="{332D4EE3-D201-445F-BF01-7F6844012D8B}" type="parTrans" cxnId="{9F2AE7BC-F85A-4A9D-B032-8D3AE86CFF21}">
      <dgm:prSet/>
      <dgm:spPr/>
      <dgm:t>
        <a:bodyPr/>
        <a:lstStyle/>
        <a:p>
          <a:endParaRPr lang="en-US"/>
        </a:p>
      </dgm:t>
    </dgm:pt>
    <dgm:pt modelId="{AA0E7654-3932-4C59-9330-0BB8672FB0A4}" type="sibTrans" cxnId="{9F2AE7BC-F85A-4A9D-B032-8D3AE86CFF21}">
      <dgm:prSet/>
      <dgm:spPr/>
      <dgm:t>
        <a:bodyPr/>
        <a:lstStyle/>
        <a:p>
          <a:endParaRPr lang="en-US"/>
        </a:p>
      </dgm:t>
    </dgm:pt>
    <dgm:pt modelId="{57B1C0E0-CD3C-4C81-8755-8FEC3EE707A2}">
      <dgm:prSet/>
      <dgm:spPr/>
      <dgm:t>
        <a:bodyPr/>
        <a:lstStyle/>
        <a:p>
          <a:r>
            <a:rPr lang="en-US"/>
            <a:t>Use</a:t>
          </a:r>
        </a:p>
      </dgm:t>
    </dgm:pt>
    <dgm:pt modelId="{B05D03E4-9918-4F5A-9DE5-7F795C697442}" type="parTrans" cxnId="{87E0024C-BECC-4602-A052-BEE5A1537484}">
      <dgm:prSet/>
      <dgm:spPr/>
      <dgm:t>
        <a:bodyPr/>
        <a:lstStyle/>
        <a:p>
          <a:endParaRPr lang="en-US"/>
        </a:p>
      </dgm:t>
    </dgm:pt>
    <dgm:pt modelId="{4E8B5DF4-BF2B-42C9-8155-1B5C09427A2A}" type="sibTrans" cxnId="{87E0024C-BECC-4602-A052-BEE5A1537484}">
      <dgm:prSet/>
      <dgm:spPr/>
      <dgm:t>
        <a:bodyPr/>
        <a:lstStyle/>
        <a:p>
          <a:endParaRPr lang="en-US"/>
        </a:p>
      </dgm:t>
    </dgm:pt>
    <dgm:pt modelId="{4B1CD6C9-2287-4237-ADA5-8349D02D2FB6}">
      <dgm:prSet/>
      <dgm:spPr/>
      <dgm:t>
        <a:bodyPr/>
        <a:lstStyle/>
        <a:p>
          <a:r>
            <a:rPr lang="en-US"/>
            <a:t>Use of ADT (ABAP development tools) on eclipse</a:t>
          </a:r>
        </a:p>
      </dgm:t>
    </dgm:pt>
    <dgm:pt modelId="{4D0F50E2-FDBE-456D-A00C-3AD7F9800AF0}" type="parTrans" cxnId="{55B5F2F9-B61B-45CF-909A-A0EB6A9C4945}">
      <dgm:prSet/>
      <dgm:spPr/>
      <dgm:t>
        <a:bodyPr/>
        <a:lstStyle/>
        <a:p>
          <a:endParaRPr lang="en-US"/>
        </a:p>
      </dgm:t>
    </dgm:pt>
    <dgm:pt modelId="{A02F80D5-AE39-4931-A37C-600228F82698}" type="sibTrans" cxnId="{55B5F2F9-B61B-45CF-909A-A0EB6A9C4945}">
      <dgm:prSet/>
      <dgm:spPr/>
      <dgm:t>
        <a:bodyPr/>
        <a:lstStyle/>
        <a:p>
          <a:endParaRPr lang="en-US"/>
        </a:p>
      </dgm:t>
    </dgm:pt>
    <dgm:pt modelId="{BCFA7335-F84C-4748-A603-FCD6397E6495}">
      <dgm:prSet/>
      <dgm:spPr/>
      <dgm:t>
        <a:bodyPr/>
        <a:lstStyle/>
        <a:p>
          <a:r>
            <a:rPr lang="en-US"/>
            <a:t>Use</a:t>
          </a:r>
        </a:p>
      </dgm:t>
    </dgm:pt>
    <dgm:pt modelId="{BD72CD9D-946D-414F-B5B2-99DA81709350}" type="parTrans" cxnId="{5C5A8B51-BACA-4CE8-BAF5-A3239CED298B}">
      <dgm:prSet/>
      <dgm:spPr/>
      <dgm:t>
        <a:bodyPr/>
        <a:lstStyle/>
        <a:p>
          <a:endParaRPr lang="en-US"/>
        </a:p>
      </dgm:t>
    </dgm:pt>
    <dgm:pt modelId="{21F5A512-BCF4-454A-B967-A2983109333D}" type="sibTrans" cxnId="{5C5A8B51-BACA-4CE8-BAF5-A3239CED298B}">
      <dgm:prSet/>
      <dgm:spPr/>
      <dgm:t>
        <a:bodyPr/>
        <a:lstStyle/>
        <a:p>
          <a:endParaRPr lang="en-US"/>
        </a:p>
      </dgm:t>
    </dgm:pt>
    <dgm:pt modelId="{AFEF8977-044F-4235-929B-9A143BDBDF12}">
      <dgm:prSet/>
      <dgm:spPr/>
      <dgm:t>
        <a:bodyPr/>
        <a:lstStyle/>
        <a:p>
          <a:r>
            <a:rPr lang="en-US" dirty="0"/>
            <a:t>Use Steampunk (RAP – Restful Application Programming model) to build Fiori Applications and services. SAP technologies like Dynpro and </a:t>
          </a:r>
          <a:r>
            <a:rPr lang="en-US" dirty="0" err="1"/>
            <a:t>webdynpro</a:t>
          </a:r>
          <a:r>
            <a:rPr lang="en-US" dirty="0"/>
            <a:t> are not released for cloud development.</a:t>
          </a:r>
        </a:p>
      </dgm:t>
    </dgm:pt>
    <dgm:pt modelId="{14EB0977-C0F0-4BEF-9FA0-A8C365DBCFC2}" type="parTrans" cxnId="{F578502B-9FAC-4C04-85E5-60397B915953}">
      <dgm:prSet/>
      <dgm:spPr/>
      <dgm:t>
        <a:bodyPr/>
        <a:lstStyle/>
        <a:p>
          <a:endParaRPr lang="en-US"/>
        </a:p>
      </dgm:t>
    </dgm:pt>
    <dgm:pt modelId="{7037C358-E405-4E1E-99F3-B8D399855B96}" type="sibTrans" cxnId="{F578502B-9FAC-4C04-85E5-60397B915953}">
      <dgm:prSet/>
      <dgm:spPr/>
      <dgm:t>
        <a:bodyPr/>
        <a:lstStyle/>
        <a:p>
          <a:endParaRPr lang="en-US"/>
        </a:p>
      </dgm:t>
    </dgm:pt>
    <dgm:pt modelId="{CC86D71B-8358-4574-9942-918AC8553401}" type="pres">
      <dgm:prSet presAssocID="{7411B388-A7A2-4D4D-9EAD-BDFC00B5D262}" presName="Name0" presStyleCnt="0">
        <dgm:presLayoutVars>
          <dgm:dir/>
          <dgm:animLvl val="lvl"/>
          <dgm:resizeHandles val="exact"/>
        </dgm:presLayoutVars>
      </dgm:prSet>
      <dgm:spPr/>
    </dgm:pt>
    <dgm:pt modelId="{0B3955C8-8783-4F7C-BCE1-16FFD80911DB}" type="pres">
      <dgm:prSet presAssocID="{B8457178-2536-48B0-B4A9-5E4717C92328}" presName="composite" presStyleCnt="0"/>
      <dgm:spPr/>
    </dgm:pt>
    <dgm:pt modelId="{CD2F3FA0-B475-4B30-9AEE-139BD0FC36C5}" type="pres">
      <dgm:prSet presAssocID="{B8457178-2536-48B0-B4A9-5E4717C92328}" presName="parTx" presStyleLbl="alignNode1" presStyleIdx="0" presStyleCnt="4">
        <dgm:presLayoutVars>
          <dgm:chMax val="0"/>
          <dgm:chPref val="0"/>
        </dgm:presLayoutVars>
      </dgm:prSet>
      <dgm:spPr/>
    </dgm:pt>
    <dgm:pt modelId="{AB08F06F-5AF8-4BBC-BF8F-7D85314C1750}" type="pres">
      <dgm:prSet presAssocID="{B8457178-2536-48B0-B4A9-5E4717C92328}" presName="desTx" presStyleLbl="alignAccFollowNode1" presStyleIdx="0" presStyleCnt="4">
        <dgm:presLayoutVars/>
      </dgm:prSet>
      <dgm:spPr/>
    </dgm:pt>
    <dgm:pt modelId="{357A02B4-A1B3-4E7F-B641-026AE0A12B07}" type="pres">
      <dgm:prSet presAssocID="{DE537309-C22C-4C6C-B131-B7BE24F845A4}" presName="space" presStyleCnt="0"/>
      <dgm:spPr/>
    </dgm:pt>
    <dgm:pt modelId="{65A144FC-162C-446E-89AE-9D20B74E9704}" type="pres">
      <dgm:prSet presAssocID="{1F762634-5B79-41C5-A60D-F9B78FF6A265}" presName="composite" presStyleCnt="0"/>
      <dgm:spPr/>
    </dgm:pt>
    <dgm:pt modelId="{903F51EE-5343-4AC1-8061-7CD8570F5574}" type="pres">
      <dgm:prSet presAssocID="{1F762634-5B79-41C5-A60D-F9B78FF6A265}" presName="parTx" presStyleLbl="alignNode1" presStyleIdx="1" presStyleCnt="4">
        <dgm:presLayoutVars>
          <dgm:chMax val="0"/>
          <dgm:chPref val="0"/>
        </dgm:presLayoutVars>
      </dgm:prSet>
      <dgm:spPr/>
    </dgm:pt>
    <dgm:pt modelId="{19B71EE8-7B02-4156-8F34-332EA1E48783}" type="pres">
      <dgm:prSet presAssocID="{1F762634-5B79-41C5-A60D-F9B78FF6A265}" presName="desTx" presStyleLbl="alignAccFollowNode1" presStyleIdx="1" presStyleCnt="4">
        <dgm:presLayoutVars/>
      </dgm:prSet>
      <dgm:spPr/>
    </dgm:pt>
    <dgm:pt modelId="{55742EE8-1571-4B4F-8A7A-B4161AC3C9C3}" type="pres">
      <dgm:prSet presAssocID="{C8E3D466-3BFA-413B-944F-F462F797ED3A}" presName="space" presStyleCnt="0"/>
      <dgm:spPr/>
    </dgm:pt>
    <dgm:pt modelId="{68C47F66-1893-4F93-94C4-FF45C6E43ED0}" type="pres">
      <dgm:prSet presAssocID="{57B1C0E0-CD3C-4C81-8755-8FEC3EE707A2}" presName="composite" presStyleCnt="0"/>
      <dgm:spPr/>
    </dgm:pt>
    <dgm:pt modelId="{F9C7D441-9759-4B03-ABC6-7A1DF0C3880F}" type="pres">
      <dgm:prSet presAssocID="{57B1C0E0-CD3C-4C81-8755-8FEC3EE707A2}" presName="parTx" presStyleLbl="alignNode1" presStyleIdx="2" presStyleCnt="4">
        <dgm:presLayoutVars>
          <dgm:chMax val="0"/>
          <dgm:chPref val="0"/>
        </dgm:presLayoutVars>
      </dgm:prSet>
      <dgm:spPr/>
    </dgm:pt>
    <dgm:pt modelId="{4BD0D219-E2CD-4D3F-99C4-456F30726858}" type="pres">
      <dgm:prSet presAssocID="{57B1C0E0-CD3C-4C81-8755-8FEC3EE707A2}" presName="desTx" presStyleLbl="alignAccFollowNode1" presStyleIdx="2" presStyleCnt="4">
        <dgm:presLayoutVars/>
      </dgm:prSet>
      <dgm:spPr/>
    </dgm:pt>
    <dgm:pt modelId="{7CC51F43-1B16-49DE-A5F6-656D41D7D86F}" type="pres">
      <dgm:prSet presAssocID="{4E8B5DF4-BF2B-42C9-8155-1B5C09427A2A}" presName="space" presStyleCnt="0"/>
      <dgm:spPr/>
    </dgm:pt>
    <dgm:pt modelId="{4C7004F8-934C-4C15-A488-B40AA2C87980}" type="pres">
      <dgm:prSet presAssocID="{BCFA7335-F84C-4748-A603-FCD6397E6495}" presName="composite" presStyleCnt="0"/>
      <dgm:spPr/>
    </dgm:pt>
    <dgm:pt modelId="{99353632-805E-4B8E-93EA-049B8D124FDD}" type="pres">
      <dgm:prSet presAssocID="{BCFA7335-F84C-4748-A603-FCD6397E6495}" presName="parTx" presStyleLbl="alignNode1" presStyleIdx="3" presStyleCnt="4">
        <dgm:presLayoutVars>
          <dgm:chMax val="0"/>
          <dgm:chPref val="0"/>
        </dgm:presLayoutVars>
      </dgm:prSet>
      <dgm:spPr/>
    </dgm:pt>
    <dgm:pt modelId="{BA5F8B80-D868-4ADB-AFDB-4BE5AB3EAFAD}" type="pres">
      <dgm:prSet presAssocID="{BCFA7335-F84C-4748-A603-FCD6397E6495}" presName="desTx" presStyleLbl="alignAccFollowNode1" presStyleIdx="3" presStyleCnt="4">
        <dgm:presLayoutVars/>
      </dgm:prSet>
      <dgm:spPr/>
    </dgm:pt>
  </dgm:ptLst>
  <dgm:cxnLst>
    <dgm:cxn modelId="{C245D500-D5D0-4327-896F-DAECD2DA009A}" type="presOf" srcId="{1F762634-5B79-41C5-A60D-F9B78FF6A265}" destId="{903F51EE-5343-4AC1-8061-7CD8570F5574}" srcOrd="0" destOrd="0" presId="urn:microsoft.com/office/officeart/2016/7/layout/HorizontalActionList"/>
    <dgm:cxn modelId="{64144807-E4F0-4E9D-A25A-4955CF4947DC}" type="presOf" srcId="{7411B388-A7A2-4D4D-9EAD-BDFC00B5D262}" destId="{CC86D71B-8358-4574-9942-918AC8553401}" srcOrd="0" destOrd="0" presId="urn:microsoft.com/office/officeart/2016/7/layout/HorizontalActionList"/>
    <dgm:cxn modelId="{67111728-8DA5-4932-A4FE-4E7574E0445B}" type="presOf" srcId="{3A7ECDFB-A669-43CB-8205-39B55BE7976E}" destId="{AB08F06F-5AF8-4BBC-BF8F-7D85314C1750}" srcOrd="0" destOrd="0" presId="urn:microsoft.com/office/officeart/2016/7/layout/HorizontalActionList"/>
    <dgm:cxn modelId="{F578502B-9FAC-4C04-85E5-60397B915953}" srcId="{BCFA7335-F84C-4748-A603-FCD6397E6495}" destId="{AFEF8977-044F-4235-929B-9A143BDBDF12}" srcOrd="0" destOrd="0" parTransId="{14EB0977-C0F0-4BEF-9FA0-A8C365DBCFC2}" sibTransId="{7037C358-E405-4E1E-99F3-B8D399855B96}"/>
    <dgm:cxn modelId="{151BA644-C261-4E69-B536-4A80BFC03306}" type="presOf" srcId="{B8457178-2536-48B0-B4A9-5E4717C92328}" destId="{CD2F3FA0-B475-4B30-9AEE-139BD0FC36C5}" srcOrd="0" destOrd="0" presId="urn:microsoft.com/office/officeart/2016/7/layout/HorizontalActionList"/>
    <dgm:cxn modelId="{87E0024C-BECC-4602-A052-BEE5A1537484}" srcId="{7411B388-A7A2-4D4D-9EAD-BDFC00B5D262}" destId="{57B1C0E0-CD3C-4C81-8755-8FEC3EE707A2}" srcOrd="2" destOrd="0" parTransId="{B05D03E4-9918-4F5A-9DE5-7F795C697442}" sibTransId="{4E8B5DF4-BF2B-42C9-8155-1B5C09427A2A}"/>
    <dgm:cxn modelId="{E6403D4D-49AA-477A-93FC-23191369229B}" type="presOf" srcId="{A047D779-8B3A-486C-9280-9E678CD72B6B}" destId="{19B71EE8-7B02-4156-8F34-332EA1E48783}" srcOrd="0" destOrd="0" presId="urn:microsoft.com/office/officeart/2016/7/layout/HorizontalActionList"/>
    <dgm:cxn modelId="{5C5A8B51-BACA-4CE8-BAF5-A3239CED298B}" srcId="{7411B388-A7A2-4D4D-9EAD-BDFC00B5D262}" destId="{BCFA7335-F84C-4748-A603-FCD6397E6495}" srcOrd="3" destOrd="0" parTransId="{BD72CD9D-946D-414F-B5B2-99DA81709350}" sibTransId="{21F5A512-BCF4-454A-B967-A2983109333D}"/>
    <dgm:cxn modelId="{72CECD58-4100-428C-AC99-4A8297669666}" type="presOf" srcId="{AFEF8977-044F-4235-929B-9A143BDBDF12}" destId="{BA5F8B80-D868-4ADB-AFDB-4BE5AB3EAFAD}" srcOrd="0" destOrd="0" presId="urn:microsoft.com/office/officeart/2016/7/layout/HorizontalActionList"/>
    <dgm:cxn modelId="{6D3D0184-7AFB-4A0B-902E-C95B6B452EDB}" type="presOf" srcId="{57B1C0E0-CD3C-4C81-8755-8FEC3EE707A2}" destId="{F9C7D441-9759-4B03-ABC6-7A1DF0C3880F}" srcOrd="0" destOrd="0" presId="urn:microsoft.com/office/officeart/2016/7/layout/HorizontalActionList"/>
    <dgm:cxn modelId="{65ACB1AD-3F87-4F15-A6E4-B59ED1CDAAD9}" type="presOf" srcId="{4B1CD6C9-2287-4237-ADA5-8349D02D2FB6}" destId="{4BD0D219-E2CD-4D3F-99C4-456F30726858}" srcOrd="0" destOrd="0" presId="urn:microsoft.com/office/officeart/2016/7/layout/HorizontalActionList"/>
    <dgm:cxn modelId="{9F2AE7BC-F85A-4A9D-B032-8D3AE86CFF21}" srcId="{1F762634-5B79-41C5-A60D-F9B78FF6A265}" destId="{A047D779-8B3A-486C-9280-9E678CD72B6B}" srcOrd="0" destOrd="0" parTransId="{332D4EE3-D201-445F-BF01-7F6844012D8B}" sibTransId="{AA0E7654-3932-4C59-9330-0BB8672FB0A4}"/>
    <dgm:cxn modelId="{97EFA7E6-4072-445F-872A-6EADB162AB6F}" type="presOf" srcId="{BCFA7335-F84C-4748-A603-FCD6397E6495}" destId="{99353632-805E-4B8E-93EA-049B8D124FDD}" srcOrd="0" destOrd="0" presId="urn:microsoft.com/office/officeart/2016/7/layout/HorizontalActionList"/>
    <dgm:cxn modelId="{0115A7E7-91C5-41E1-82AB-4F1E15566F2E}" srcId="{7411B388-A7A2-4D4D-9EAD-BDFC00B5D262}" destId="{1F762634-5B79-41C5-A60D-F9B78FF6A265}" srcOrd="1" destOrd="0" parTransId="{E525772B-6E9B-467E-B53C-EC72AE1DE7DE}" sibTransId="{C8E3D466-3BFA-413B-944F-F462F797ED3A}"/>
    <dgm:cxn modelId="{2A4B19F4-AD66-482E-B7DF-1760500D64AD}" srcId="{B8457178-2536-48B0-B4A9-5E4717C92328}" destId="{3A7ECDFB-A669-43CB-8205-39B55BE7976E}" srcOrd="0" destOrd="0" parTransId="{9B009E73-8A1F-4976-8385-1D8EB719623B}" sibTransId="{75141937-357B-457D-820F-AD83313F5912}"/>
    <dgm:cxn modelId="{55B5F2F9-B61B-45CF-909A-A0EB6A9C4945}" srcId="{57B1C0E0-CD3C-4C81-8755-8FEC3EE707A2}" destId="{4B1CD6C9-2287-4237-ADA5-8349D02D2FB6}" srcOrd="0" destOrd="0" parTransId="{4D0F50E2-FDBE-456D-A00C-3AD7F9800AF0}" sibTransId="{A02F80D5-AE39-4931-A37C-600228F82698}"/>
    <dgm:cxn modelId="{D7511FFB-0323-486F-AC27-A3DCFD29A946}" srcId="{7411B388-A7A2-4D4D-9EAD-BDFC00B5D262}" destId="{B8457178-2536-48B0-B4A9-5E4717C92328}" srcOrd="0" destOrd="0" parTransId="{BDA42C96-AA54-44A5-A151-2BBC4ADEC914}" sibTransId="{DE537309-C22C-4C6C-B131-B7BE24F845A4}"/>
    <dgm:cxn modelId="{59EA7BCE-0808-467E-943E-2F090B169437}" type="presParOf" srcId="{CC86D71B-8358-4574-9942-918AC8553401}" destId="{0B3955C8-8783-4F7C-BCE1-16FFD80911DB}" srcOrd="0" destOrd="0" presId="urn:microsoft.com/office/officeart/2016/7/layout/HorizontalActionList"/>
    <dgm:cxn modelId="{777D7E2A-C230-4258-905F-05904DF5C794}" type="presParOf" srcId="{0B3955C8-8783-4F7C-BCE1-16FFD80911DB}" destId="{CD2F3FA0-B475-4B30-9AEE-139BD0FC36C5}" srcOrd="0" destOrd="0" presId="urn:microsoft.com/office/officeart/2016/7/layout/HorizontalActionList"/>
    <dgm:cxn modelId="{05F75059-E207-4F3C-B000-42760782BFCC}" type="presParOf" srcId="{0B3955C8-8783-4F7C-BCE1-16FFD80911DB}" destId="{AB08F06F-5AF8-4BBC-BF8F-7D85314C1750}" srcOrd="1" destOrd="0" presId="urn:microsoft.com/office/officeart/2016/7/layout/HorizontalActionList"/>
    <dgm:cxn modelId="{D8372ACC-E193-491A-9723-DEEAB93AEA6C}" type="presParOf" srcId="{CC86D71B-8358-4574-9942-918AC8553401}" destId="{357A02B4-A1B3-4E7F-B641-026AE0A12B07}" srcOrd="1" destOrd="0" presId="urn:microsoft.com/office/officeart/2016/7/layout/HorizontalActionList"/>
    <dgm:cxn modelId="{4449545E-C175-4E47-98C7-6B50BD0C8F80}" type="presParOf" srcId="{CC86D71B-8358-4574-9942-918AC8553401}" destId="{65A144FC-162C-446E-89AE-9D20B74E9704}" srcOrd="2" destOrd="0" presId="urn:microsoft.com/office/officeart/2016/7/layout/HorizontalActionList"/>
    <dgm:cxn modelId="{D1DB4716-ADCD-4AE9-901C-69E35E87FF16}" type="presParOf" srcId="{65A144FC-162C-446E-89AE-9D20B74E9704}" destId="{903F51EE-5343-4AC1-8061-7CD8570F5574}" srcOrd="0" destOrd="0" presId="urn:microsoft.com/office/officeart/2016/7/layout/HorizontalActionList"/>
    <dgm:cxn modelId="{9EB1707B-CF78-4DBC-BCD9-A53630A1C9F0}" type="presParOf" srcId="{65A144FC-162C-446E-89AE-9D20B74E9704}" destId="{19B71EE8-7B02-4156-8F34-332EA1E48783}" srcOrd="1" destOrd="0" presId="urn:microsoft.com/office/officeart/2016/7/layout/HorizontalActionList"/>
    <dgm:cxn modelId="{3D9AA9B8-1AC2-4211-9E40-DF7DC6744ED4}" type="presParOf" srcId="{CC86D71B-8358-4574-9942-918AC8553401}" destId="{55742EE8-1571-4B4F-8A7A-B4161AC3C9C3}" srcOrd="3" destOrd="0" presId="urn:microsoft.com/office/officeart/2016/7/layout/HorizontalActionList"/>
    <dgm:cxn modelId="{3BD425AD-FDAC-411B-A541-82984DB7E5ED}" type="presParOf" srcId="{CC86D71B-8358-4574-9942-918AC8553401}" destId="{68C47F66-1893-4F93-94C4-FF45C6E43ED0}" srcOrd="4" destOrd="0" presId="urn:microsoft.com/office/officeart/2016/7/layout/HorizontalActionList"/>
    <dgm:cxn modelId="{0E659B2F-A10F-4DA5-88B1-E12FA1799528}" type="presParOf" srcId="{68C47F66-1893-4F93-94C4-FF45C6E43ED0}" destId="{F9C7D441-9759-4B03-ABC6-7A1DF0C3880F}" srcOrd="0" destOrd="0" presId="urn:microsoft.com/office/officeart/2016/7/layout/HorizontalActionList"/>
    <dgm:cxn modelId="{694BADAD-7A18-4192-9581-E5F9675018D1}" type="presParOf" srcId="{68C47F66-1893-4F93-94C4-FF45C6E43ED0}" destId="{4BD0D219-E2CD-4D3F-99C4-456F30726858}" srcOrd="1" destOrd="0" presId="urn:microsoft.com/office/officeart/2016/7/layout/HorizontalActionList"/>
    <dgm:cxn modelId="{08071924-8DEC-465F-BC34-FC4F66B2BEE7}" type="presParOf" srcId="{CC86D71B-8358-4574-9942-918AC8553401}" destId="{7CC51F43-1B16-49DE-A5F6-656D41D7D86F}" srcOrd="5" destOrd="0" presId="urn:microsoft.com/office/officeart/2016/7/layout/HorizontalActionList"/>
    <dgm:cxn modelId="{563589E6-C99B-42C9-9855-AC485C990D23}" type="presParOf" srcId="{CC86D71B-8358-4574-9942-918AC8553401}" destId="{4C7004F8-934C-4C15-A488-B40AA2C87980}" srcOrd="6" destOrd="0" presId="urn:microsoft.com/office/officeart/2016/7/layout/HorizontalActionList"/>
    <dgm:cxn modelId="{17CEF4AA-F38E-4946-A4FA-3D1E2561A11C}" type="presParOf" srcId="{4C7004F8-934C-4C15-A488-B40AA2C87980}" destId="{99353632-805E-4B8E-93EA-049B8D124FDD}" srcOrd="0" destOrd="0" presId="urn:microsoft.com/office/officeart/2016/7/layout/HorizontalActionList"/>
    <dgm:cxn modelId="{28152F76-11C3-4E3A-A808-7372A67E0EF0}" type="presParOf" srcId="{4C7004F8-934C-4C15-A488-B40AA2C87980}" destId="{BA5F8B80-D868-4ADB-AFDB-4BE5AB3EAFAD}" srcOrd="1" destOrd="0" presId="urn:microsoft.com/office/officeart/2016/7/layout/Horizontal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2F3FA0-B475-4B30-9AEE-139BD0FC36C5}">
      <dsp:nvSpPr>
        <dsp:cNvPr id="0" name=""/>
        <dsp:cNvSpPr/>
      </dsp:nvSpPr>
      <dsp:spPr>
        <a:xfrm>
          <a:off x="16691"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16691" y="419"/>
        <a:ext cx="2862371" cy="858711"/>
      </dsp:txXfrm>
    </dsp:sp>
    <dsp:sp modelId="{AB08F06F-5AF8-4BBC-BF8F-7D85314C1750}">
      <dsp:nvSpPr>
        <dsp:cNvPr id="0" name=""/>
        <dsp:cNvSpPr/>
      </dsp:nvSpPr>
      <dsp:spPr>
        <a:xfrm>
          <a:off x="16691"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dirty="0"/>
            <a:t>Use public SAP APIs (local or remote) released by SAP to access SAP functionality and SAP data</a:t>
          </a:r>
        </a:p>
      </dsp:txBody>
      <dsp:txXfrm>
        <a:off x="16691" y="859131"/>
        <a:ext cx="2862371" cy="1206255"/>
      </dsp:txXfrm>
    </dsp:sp>
    <dsp:sp modelId="{903F51EE-5343-4AC1-8061-7CD8570F5574}">
      <dsp:nvSpPr>
        <dsp:cNvPr id="0" name=""/>
        <dsp:cNvSpPr/>
      </dsp:nvSpPr>
      <dsp:spPr>
        <a:xfrm>
          <a:off x="2986852"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2986852" y="419"/>
        <a:ext cx="2862371" cy="858711"/>
      </dsp:txXfrm>
    </dsp:sp>
    <dsp:sp modelId="{19B71EE8-7B02-4156-8F34-332EA1E48783}">
      <dsp:nvSpPr>
        <dsp:cNvPr id="0" name=""/>
        <dsp:cNvSpPr/>
      </dsp:nvSpPr>
      <dsp:spPr>
        <a:xfrm>
          <a:off x="2986852"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dirty="0"/>
            <a:t>Use public SAP extension points released by SAP to extend SAP objects. Modifications to SAP standard objects are not supported (applies to S/4HANA Cloud system)</a:t>
          </a:r>
        </a:p>
      </dsp:txBody>
      <dsp:txXfrm>
        <a:off x="2986852" y="859131"/>
        <a:ext cx="2862371" cy="1206255"/>
      </dsp:txXfrm>
    </dsp:sp>
    <dsp:sp modelId="{F9C7D441-9759-4B03-ABC6-7A1DF0C3880F}">
      <dsp:nvSpPr>
        <dsp:cNvPr id="0" name=""/>
        <dsp:cNvSpPr/>
      </dsp:nvSpPr>
      <dsp:spPr>
        <a:xfrm>
          <a:off x="5957013"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5957013" y="419"/>
        <a:ext cx="2862371" cy="858711"/>
      </dsp:txXfrm>
    </dsp:sp>
    <dsp:sp modelId="{4BD0D219-E2CD-4D3F-99C4-456F30726858}">
      <dsp:nvSpPr>
        <dsp:cNvPr id="0" name=""/>
        <dsp:cNvSpPr/>
      </dsp:nvSpPr>
      <dsp:spPr>
        <a:xfrm>
          <a:off x="5957013"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a:t>Use of ADT (ABAP development tools) on eclipse</a:t>
          </a:r>
        </a:p>
      </dsp:txBody>
      <dsp:txXfrm>
        <a:off x="5957013" y="859131"/>
        <a:ext cx="2862371" cy="1206255"/>
      </dsp:txXfrm>
    </dsp:sp>
    <dsp:sp modelId="{99353632-805E-4B8E-93EA-049B8D124FDD}">
      <dsp:nvSpPr>
        <dsp:cNvPr id="0" name=""/>
        <dsp:cNvSpPr/>
      </dsp:nvSpPr>
      <dsp:spPr>
        <a:xfrm>
          <a:off x="8927173" y="419"/>
          <a:ext cx="2862371" cy="85871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6191" tIns="226191" rIns="226191" bIns="226191" numCol="1" spcCol="1270" anchor="ctr" anchorCtr="0">
          <a:noAutofit/>
        </a:bodyPr>
        <a:lstStyle/>
        <a:p>
          <a:pPr marL="0" lvl="0" indent="0" algn="ctr" defTabSz="1333500">
            <a:lnSpc>
              <a:spcPct val="90000"/>
            </a:lnSpc>
            <a:spcBef>
              <a:spcPct val="0"/>
            </a:spcBef>
            <a:spcAft>
              <a:spcPct val="35000"/>
            </a:spcAft>
            <a:buNone/>
          </a:pPr>
          <a:r>
            <a:rPr lang="en-US" sz="3000" kern="1200"/>
            <a:t>Use</a:t>
          </a:r>
        </a:p>
      </dsp:txBody>
      <dsp:txXfrm>
        <a:off x="8927173" y="419"/>
        <a:ext cx="2862371" cy="858711"/>
      </dsp:txXfrm>
    </dsp:sp>
    <dsp:sp modelId="{BA5F8B80-D868-4ADB-AFDB-4BE5AB3EAFAD}">
      <dsp:nvSpPr>
        <dsp:cNvPr id="0" name=""/>
        <dsp:cNvSpPr/>
      </dsp:nvSpPr>
      <dsp:spPr>
        <a:xfrm>
          <a:off x="8927173" y="859131"/>
          <a:ext cx="2862371" cy="120625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82739" tIns="282739" rIns="282739" bIns="282739" numCol="1" spcCol="1270" anchor="t" anchorCtr="0">
          <a:noAutofit/>
        </a:bodyPr>
        <a:lstStyle/>
        <a:p>
          <a:pPr marL="0" lvl="0" indent="0" algn="l" defTabSz="488950">
            <a:lnSpc>
              <a:spcPct val="90000"/>
            </a:lnSpc>
            <a:spcBef>
              <a:spcPct val="0"/>
            </a:spcBef>
            <a:spcAft>
              <a:spcPct val="35000"/>
            </a:spcAft>
            <a:buNone/>
          </a:pPr>
          <a:r>
            <a:rPr lang="en-US" sz="1100" kern="1200" dirty="0"/>
            <a:t>Use Steampunk (RAP – Restful Application Programming model) to build Fiori Applications and services. SAP technologies like Dynpro and </a:t>
          </a:r>
          <a:r>
            <a:rPr lang="en-US" sz="1100" kern="1200" dirty="0" err="1"/>
            <a:t>webdynpro</a:t>
          </a:r>
          <a:r>
            <a:rPr lang="en-US" sz="1100" kern="1200" dirty="0"/>
            <a:t> are not released for cloud development.</a:t>
          </a:r>
        </a:p>
      </dsp:txBody>
      <dsp:txXfrm>
        <a:off x="8927173" y="859131"/>
        <a:ext cx="2862371" cy="1206255"/>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1.800"/>
    </inkml:context>
    <inkml:brush xml:id="br0">
      <inkml:brushProperty name="width" value="0.05" units="cm"/>
      <inkml:brushProperty name="height" value="0.05" units="cm"/>
    </inkml:brush>
  </inkml:definitions>
  <inkml:trace contextRef="#ctx0" brushRef="#br0">95 101 24575,'-7'0'0,"-4"0"0,-8 0 0,-3 0 0,3-3 0,6-1 0,10-3 0,14-1 0,11-1 0,16-3 0,9 1 0,10-2 0,5 3 0,0 2 0,0 0 0,-11 1-8191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4.521"/>
    </inkml:context>
    <inkml:brush xml:id="br0">
      <inkml:brushProperty name="width" value="0.05" units="cm"/>
      <inkml:brushProperty name="height" value="0.05" units="cm"/>
    </inkml:brush>
  </inkml:definitions>
  <inkml:trace contextRef="#ctx0" brushRef="#br0">0 77 24575,'0'-9'0,"2"-29"0,-2 36 0,0 1 0,1-1 0,-1 1 0,1-1 0,-1 1 0,1-1 0,-1 1 0,1-1 0,0 1 0,0-1 0,-1 1 0,1 0 0,0-1 0,0 1 0,1 0 0,-1 0 0,0 0 0,0 0 0,3-1 0,-4 1 0,1 1 0,-1 0 0,1 0 0,0 0 0,-1 0 0,1-1 0,-1 1 0,1 0 0,-1 0 0,1 0 0,0 0 0,-1 1 0,1-1 0,-1 0 0,1 0 0,0 0 0,-1 0 0,1 1 0,-1-1 0,1 0 0,-1 0 0,1 1 0,-1-1 0,1 0 0,-1 1 0,1-1 0,-1 1 0,0-1 0,1 0 0,-1 1 0,1-1 0,-1 1 0,0-1 0,0 1 0,1-1 0,-1 2 0,8 22 0,-1 18 0,-3 0 0,-1 0 0,-4 64 0,-1-42 0,1 40-1365,1-64-5461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4.812"/>
    </inkml:context>
    <inkml:brush xml:id="br0">
      <inkml:brushProperty name="width" value="0.05" units="cm"/>
      <inkml:brushProperty name="height" value="0.05" units="cm"/>
    </inkml:brush>
  </inkml:definitions>
  <inkml:trace contextRef="#ctx0" brushRef="#br0">0 0 24575,'0'3'0,"0"4"0,3 1 0,4 3 0,5 1 0,-1 3 0,-2 2 0,-2 1 0,-2-3-8191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4.967"/>
    </inkml:context>
    <inkml:brush xml:id="br0">
      <inkml:brushProperty name="width" value="0.05" units="cm"/>
      <inkml:brushProperty name="height" value="0.05" units="cm"/>
    </inkml:brush>
  </inkml:definitions>
  <inkml:trace contextRef="#ctx0" brushRef="#br0">1 1 24575,'0'3'0,"0"4"0,0 4 0,0 4 0,3-1 0,1 0 0,4-3 0,-1 1 0,-1-2-8191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5.075"/>
    </inkml:context>
    <inkml:brush xml:id="br0">
      <inkml:brushProperty name="width" value="0.05" units="cm"/>
      <inkml:brushProperty name="height" value="0.05" units="cm"/>
    </inkml:brush>
  </inkml:definitions>
  <inkml:trace contextRef="#ctx0" brushRef="#br0">1 0 24575,'0'3'0,"0"5"0,0 3 0,0 0-8191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5.403"/>
    </inkml:context>
    <inkml:brush xml:id="br0">
      <inkml:brushProperty name="width" value="0.05" units="cm"/>
      <inkml:brushProperty name="height" value="0.05" units="cm"/>
    </inkml:brush>
  </inkml:definitions>
  <inkml:trace contextRef="#ctx0" brushRef="#br0">0 19 24575,'0'-3'0,"3"-1"0,5 0 0,3 1 0,3 0 0,0 2-8191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5.574"/>
    </inkml:context>
    <inkml:brush xml:id="br0">
      <inkml:brushProperty name="width" value="0.05" units="cm"/>
      <inkml:brushProperty name="height" value="0.05" units="cm"/>
    </inkml:brush>
  </inkml:definitions>
  <inkml:trace contextRef="#ctx0" brushRef="#br0">9 4 24575,'-3'0'0,"-1"3"0,3 1 0,5 0 0,5-4 0,7-2 0,4-4 0,-1 0-8191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5.759"/>
    </inkml:context>
    <inkml:brush xml:id="br0">
      <inkml:brushProperty name="width" value="0.05" units="cm"/>
      <inkml:brushProperty name="height" value="0.05" units="cm"/>
    </inkml:brush>
  </inkml:definitions>
  <inkml:trace contextRef="#ctx0" brushRef="#br0">1 53 24575,'3'0'0,"1"-3"0,3-1 0,4-3 0,2-1 0,3 2 0,2 1 0,0 2 0,1-2 0,3 0 0,1 1 0,-3 2-8191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5.912"/>
    </inkml:context>
    <inkml:brush xml:id="br0">
      <inkml:brushProperty name="width" value="0.05" units="cm"/>
      <inkml:brushProperty name="height" value="0.05" units="cm"/>
    </inkml:brush>
  </inkml:definitions>
  <inkml:trace contextRef="#ctx0" brushRef="#br0">1 32 24575,'3'0'0,"4"-3"0,4-4 0,4-2 0,1 2 0,-1 2-8191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6.070"/>
    </inkml:context>
    <inkml:brush xml:id="br0">
      <inkml:brushProperty name="width" value="0.05" units="cm"/>
      <inkml:brushProperty name="height" value="0.05" units="cm"/>
    </inkml:brush>
  </inkml:definitions>
  <inkml:trace contextRef="#ctx0" brushRef="#br0">0 30 24575,'3'0'0,"2"-3"0,2-1 0,3 0 0,4-3 0,2 1 0,-2 0-8191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6.223"/>
    </inkml:context>
    <inkml:brush xml:id="br0">
      <inkml:brushProperty name="width" value="0.05" units="cm"/>
      <inkml:brushProperty name="height" value="0.05" units="cm"/>
    </inkml:brush>
  </inkml:definitions>
  <inkml:trace contextRef="#ctx0" brushRef="#br0">0 1 24575,'0'3'0,"4"1"0,0-3 0,3-2 0,3-1 0,1 0-8191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6.333"/>
    </inkml:context>
    <inkml:brush xml:id="br0">
      <inkml:brushProperty name="width" value="0.05" units="cm"/>
      <inkml:brushProperty name="height" value="0.05" units="cm"/>
    </inkml:brush>
  </inkml:definitions>
  <inkml:trace contextRef="#ctx0" brushRef="#br0">1 8 24575,'3'0'0,"4"0"0,5-3 0,-1-1-8191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4.926"/>
    </inkml:context>
    <inkml:brush xml:id="br0">
      <inkml:brushProperty name="width" value="0.05" units="cm"/>
      <inkml:brushProperty name="height" value="0.05" units="cm"/>
    </inkml:brush>
  </inkml:definitions>
  <inkml:trace contextRef="#ctx0" brushRef="#br0">1 196 24575,'-1'-1'0,"1"1"0,0-1 0,0 0 0,0 0 0,0 0 0,1 0 0,-1 0 0,0 0 0,0 0 0,0 1 0,1-1 0,-1 0 0,0 0 0,1 0 0,-1 1 0,1-1 0,-1 0 0,1 0 0,-1 1 0,1-1 0,0 0 0,-1 1 0,1-1 0,0 1 0,-1-1 0,1 1 0,0-1 0,0 1 0,-1-1 0,1 1 0,0 0 0,0-1 0,0 1 0,0 0 0,0 0 0,-1 0 0,1 0 0,0-1 0,0 1 0,0 1 0,0-1 0,0 0 0,0 0 0,0 0 0,-1 0 0,1 1 0,0-1 0,0 0 0,0 1 0,1 0 0,7 2 0,1 1 0,-1 1 0,14 8 0,-16-9 0,4 3 0,1-1 0,0 0 0,0-1 0,1 0 0,-1-1 0,1-1 0,18 4 0,-27-7 0,0 0 0,0 1 0,0-1 0,-1 0 0,1-1 0,0 1 0,0-1 0,0 1 0,-1-1 0,1 0 0,0-1 0,-1 1 0,1-1 0,-1 1 0,0-1 0,1 0 0,-1 0 0,0-1 0,0 1 0,0-1 0,-1 1 0,1-1 0,0 0 0,-1 0 0,0 0 0,0 0 0,0 0 0,0-1 0,2-6 0,-2 6 0,0-1 0,-1 1 0,0-1 0,0 1 0,-1-1 0,1 0 0,-1 0 0,0 1 0,0-1 0,-1 0 0,1 1 0,-1-1 0,0 1 0,0-1 0,-4-8 0,2 6 0,0 0 0,-1 0 0,0 1 0,0-1 0,-1 1 0,0 0 0,0 0 0,0 1 0,-10-9 0,9 10 0,1 0 0,-1 0 0,-1 0 0,1 1 0,0-1 0,-1 2 0,0-1 0,1 1 0,-1 0 0,-10-2 0,13 4 0,0-1 0,-1 1 0,1 0 0,-1 0 0,1 0 0,0 1 0,-1 0 0,1 0 0,0 0 0,0 0 0,-1 1 0,1-1 0,0 1 0,0 0 0,1 0 0,-1 1 0,-4 2 0,2 0 0,1 0 0,0 0 0,0 1 0,0-1 0,0 1 0,1 0 0,0 1 0,0-1 0,1 1 0,0-1 0,0 1 0,0 0 0,-2 12 0,3-10 0,1 1 0,0 0 0,0 0 0,1 0 0,1 0 0,0 0 0,0-1 0,1 1 0,4 14 0,-2-11 0,0 0 0,2-1 0,-1 1 0,2-1 0,-1 0 0,2 0 0,0-1 0,0 0 0,1-1 0,0 0 0,1 0 0,0-1 0,0 0 0,22 14 0,15-1-1365,-3-7-5461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6.502"/>
    </inkml:context>
    <inkml:brush xml:id="br0">
      <inkml:brushProperty name="width" value="0.05" units="cm"/>
      <inkml:brushProperty name="height" value="0.05" units="cm"/>
    </inkml:brush>
  </inkml:definitions>
  <inkml:trace contextRef="#ctx0" brushRef="#br0">1 0 24575,'3'0'0,"4"0"0,4 0 0,4 0 0,2 0 0,1 0 0,1 0 0,0 3 0,0 1 0,0 0 0,0 2 0,-7 1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7.199"/>
    </inkml:context>
    <inkml:brush xml:id="br0">
      <inkml:brushProperty name="width" value="0.05" units="cm"/>
      <inkml:brushProperty name="height" value="0.05" units="cm"/>
    </inkml:brush>
  </inkml:definitions>
  <inkml:trace contextRef="#ctx0" brushRef="#br0">5 20 24575,'-3'0'0,"2"0"0,4 0 0,5-3 0,4-1 0,4 0 0,1 0 0,2 2 0,0 1 0,-3 0-8191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7.355"/>
    </inkml:context>
    <inkml:brush xml:id="br0">
      <inkml:brushProperty name="width" value="0.05" units="cm"/>
      <inkml:brushProperty name="height" value="0.05" units="cm"/>
    </inkml:brush>
  </inkml:definitions>
  <inkml:trace contextRef="#ctx0" brushRef="#br0">0 5 24575,'0'4'0,"4"0"0,3 0 0,4-1 0,4-4 0,2-1 0,4-2 0,5-2 0,-2 0-8191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7.496"/>
    </inkml:context>
    <inkml:brush xml:id="br0">
      <inkml:brushProperty name="width" value="0.05" units="cm"/>
      <inkml:brushProperty name="height" value="0.05" units="cm"/>
    </inkml:brush>
  </inkml:definitions>
  <inkml:trace contextRef="#ctx0" brushRef="#br0">0 4 24575,'3'0'0,"1"3"0,3 1 0,4 0 0,2-1 0,6-1 0,3-4 0,0-1 0,3-4 0,-2 0-8191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7.636"/>
    </inkml:context>
    <inkml:brush xml:id="br0">
      <inkml:brushProperty name="width" value="0.05" units="cm"/>
      <inkml:brushProperty name="height" value="0.05" units="cm"/>
    </inkml:brush>
  </inkml:definitions>
  <inkml:trace contextRef="#ctx0" brushRef="#br0">1 0 24575,'3'0'0,"4"0"0,4 0 0,4 0 0,1 0 0,-1 0-8191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7.791"/>
    </inkml:context>
    <inkml:brush xml:id="br0">
      <inkml:brushProperty name="width" value="0.05" units="cm"/>
      <inkml:brushProperty name="height" value="0.05" units="cm"/>
    </inkml:brush>
  </inkml:definitions>
  <inkml:trace contextRef="#ctx0" brushRef="#br0">0 1 24575,'3'0'0,"5"0"0,3 0 0,3 0 0,3 0 0,1 0 0,1 0 0,-3 0-8191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8.116"/>
    </inkml:context>
    <inkml:brush xml:id="br0">
      <inkml:brushProperty name="width" value="0.05" units="cm"/>
      <inkml:brushProperty name="height" value="0.05" units="cm"/>
    </inkml:brush>
  </inkml:definitions>
  <inkml:trace contextRef="#ctx0" brushRef="#br0">0 1 24575,'4'0'0,"3"0"0,4 0 0,0 3 0,2 1 0,1 0 0,2-1 0,1-1 0,-3-1-8191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8.239"/>
    </inkml:context>
    <inkml:brush xml:id="br0">
      <inkml:brushProperty name="width" value="0.05" units="cm"/>
      <inkml:brushProperty name="height" value="0.05" units="cm"/>
    </inkml:brush>
  </inkml:definitions>
  <inkml:trace contextRef="#ctx0" brushRef="#br0">23 7 24575,'-3'0'0,"-4"0"0,-2-3 0,5-1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8.717"/>
    </inkml:context>
    <inkml:brush xml:id="br0">
      <inkml:brushProperty name="width" value="0.05" units="cm"/>
      <inkml:brushProperty name="height" value="0.05" units="cm"/>
    </inkml:brush>
  </inkml:definitions>
  <inkml:trace contextRef="#ctx0" brushRef="#br0">1 0 24575,'3'0'0,"4"0"0,4 0 0,4 0 0,2 0 0,1 0 0,1 0 0,0 0 0,-3 0-8191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9.136"/>
    </inkml:context>
    <inkml:brush xml:id="br0">
      <inkml:brushProperty name="width" value="0.05" units="cm"/>
      <inkml:brushProperty name="height" value="0.05" units="cm"/>
    </inkml:brush>
  </inkml:definitions>
  <inkml:trace contextRef="#ctx0" brushRef="#br0">1 1 24575,'3'0'0,"1"3"0,3 1 0,1 3 0,1 0 0,0 3 0,-2 2 0,-2-1-8191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5.375"/>
    </inkml:context>
    <inkml:brush xml:id="br0">
      <inkml:brushProperty name="width" value="0.05" units="cm"/>
      <inkml:brushProperty name="height" value="0.05" units="cm"/>
    </inkml:brush>
  </inkml:definitions>
  <inkml:trace contextRef="#ctx0" brushRef="#br0">36 266 24575,'-1'0'0,"-1"0"0,1-1 0,-1 1 0,1-1 0,0 1 0,-1-1 0,1 0 0,0 1 0,-1-1 0,1 0 0,0 0 0,0 0 0,0 0 0,-1 0 0,1 0 0,0-1 0,1 1 0,-1 0 0,0 0 0,0-1 0,0 1 0,1 0 0,-1-1 0,1 1 0,-1-1 0,0-2 0,-1-3 0,1 1 0,0-1 0,0 0 0,-1-11 0,3 11 0,-1 0 0,1 0 0,1 0 0,-1 0 0,1 1 0,0-1 0,1 0 0,0 1 0,0-1 0,7-11 0,-7 14 0,0 0 0,-1 1 0,1-1 0,1 0 0,-1 1 0,0 0 0,1 0 0,0 0 0,0 0 0,0 0 0,0 1 0,0 0 0,0 0 0,1 0 0,-1 0 0,1 1 0,5-2 0,-9 3 0,0 0 0,1 0 0,-1 0 0,1 0 0,-1 0 0,0 0 0,1 0 0,-1 0 0,1 1 0,-1-1 0,0 0 0,1 1 0,-1-1 0,0 1 0,0 0 0,0-1 0,1 1 0,-1 0 0,0 0 0,0 0 0,0 0 0,0 0 0,1 1 0,0 1 0,0 0 0,-1 0 0,1 0 0,-1 0 0,1 0 0,-1 0 0,0 1 0,-1-1 0,2 4 0,0 7 0,-1 0 0,-1 0 0,-2 22 0,0-13 0,0 1 0,-2-1 0,-1 0 0,-1 0 0,-1-1 0,-13 30 0,13-46 0,5-13 0,3-17 0,4-1 0,0 1 0,2-1 0,0 1 0,2 0 0,0 1 0,2 0 0,1 0 0,0 1 0,2 1 0,1 0 0,28-32 0,-39 49 0,1 0 0,-1 1 0,1-1 0,0 1 0,0 0 0,0 0 0,0 0 0,0 1 0,11-3 0,-14 4 0,0 1 0,1-1 0,-1 1 0,0 0 0,1-1 0,-1 1 0,0 1 0,1-1 0,-1 0 0,0 0 0,1 1 0,-1 0 0,0-1 0,0 1 0,1 0 0,-1 0 0,0 0 0,0 0 0,0 0 0,0 1 0,0-1 0,-1 1 0,1-1 0,0 1 0,-1 0 0,1 0 0,1 1 0,1 4 0,0 0 0,-1 0 0,0 0 0,0 0 0,0 0 0,-1 1 0,0-1 0,0 1 0,0 15 0,0 8 0,-3 36 0,0-35 0,0 44-1365,0-47-5461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9.306"/>
    </inkml:context>
    <inkml:brush xml:id="br0">
      <inkml:brushProperty name="width" value="0.05" units="cm"/>
      <inkml:brushProperty name="height" value="0.05" units="cm"/>
    </inkml:brush>
  </inkml:definitions>
  <inkml:trace contextRef="#ctx0" brushRef="#br0">15 1 24575,'0'3'0,"0"4"0,-3 4 0,-1 3 0,0 3 0,0 1 0,5 1 0,2 0 0,0 1 0,0-1 0,0 0 0,-2-1 0,0-2-8191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9.604"/>
    </inkml:context>
    <inkml:brush xml:id="br0">
      <inkml:brushProperty name="width" value="0.05" units="cm"/>
      <inkml:brushProperty name="height" value="0.05" units="cm"/>
    </inkml:brush>
  </inkml:definitions>
  <inkml:trace contextRef="#ctx0" brushRef="#br0">19 0 24575,'0'3'0,"0"5"0,0 3 0,0 3 0,0 3 0,0 1 0,0 1 0,-3 0 0,-4-3 0,-1-4-8191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42.967"/>
    </inkml:context>
    <inkml:brush xml:id="br0">
      <inkml:brushProperty name="width" value="0.05" units="cm"/>
      <inkml:brushProperty name="height" value="0.05" units="cm"/>
    </inkml:brush>
  </inkml:definitions>
  <inkml:trace contextRef="#ctx0" brushRef="#br0">170 331 24575,'3'-2'0,"0"1"0,-1-1 0,1 0 0,0 0 0,-1 0 0,1 0 0,-1 0 0,1-1 0,-1 1 0,0-1 0,3-5 0,0 3 0,-1 0 0,-1 1 0,0-1 0,0 0 0,0 0 0,0 0 0,-1 0 0,0 0 0,0 0 0,1-7 0,-2 11 0,-1-1 0,0 0 0,1 0 0,-1 1 0,0-1 0,0 0 0,0 0 0,-1 0 0,1 1 0,0-1 0,-1 0 0,1 1 0,-1-1 0,0 0 0,1 1 0,-1-1 0,0 1 0,0-1 0,0 1 0,0-1 0,0 1 0,0-1 0,0 1 0,-1 0 0,1 0 0,0 0 0,-1 0 0,1 0 0,-1 0 0,1 0 0,-1 0 0,0 1 0,-1-2 0,-3 0 0,1 1 0,-1-1 0,1 1 0,-1 0 0,1 0 0,-1 0 0,0 1 0,1 0 0,-1 0 0,1 1 0,-1 0 0,0 0 0,1 0 0,-1 0 0,1 1 0,0 0 0,-1 0 0,1 0 0,0 1 0,0 0 0,0 0 0,1 0 0,-1 0 0,1 1 0,0 0 0,0 0 0,0 0 0,-7 9 0,5-4 0,0 0 0,0 0 0,1 0 0,0 1 0,0 0 0,1 0 0,1 0 0,0 1 0,0-1 0,1 1 0,0-1 0,0 1 0,2 0 0,0 15 0,-1-23 0,2-1 0,-1 1 0,0-1 0,0 1 0,1-1 0,-1 0 0,1 1 0,0-1 0,0 0 0,0 0 0,0 1 0,0-1 0,0 0 0,0 0 0,1 0 0,-1 0 0,1-1 0,0 1 0,-1 0 0,1-1 0,0 1 0,0-1 0,0 1 0,0-1 0,0 0 0,0 0 0,1 0 0,-1 0 0,0 0 0,1 0 0,-1-1 0,0 1 0,1-1 0,-1 0 0,1 0 0,-1 1 0,4-2 0,1 0 0,0 0 0,0 0 0,-1 0 0,1-1 0,-1-1 0,1 1 0,-1-1 0,0 0 0,0 0 0,0-1 0,0 1 0,7-7 0,-1-1 0,-1 0 0,0 0 0,0-1 0,11-17 0,-19 24 0,0 1 0,0-1 0,-1 0 0,1 0 0,-1 0 0,0 0 0,-1-1 0,1 1 0,-1 0 0,0-1 0,0 1 0,-1-1 0,1 1 0,-1-1 0,-2-10 0,2 16 0,0-1 0,0 1 0,0-1 0,0 0 0,0 1 0,0-1 0,0 1 0,0-1 0,0 1 0,0-1 0,-1 1 0,1-1 0,0 1 0,0-1 0,-1 1 0,1-1 0,0 1 0,-1-1 0,1 1 0,0-1 0,-1 1 0,1 0 0,-1-1 0,-5 11 0,1 23 0,6-21 0,0 1 0,0-1 0,1 0 0,1 0 0,0 0 0,1 0 0,7 16 0,-9-23 0,0 0 0,0 0 0,1 0 0,0-1 0,0 1 0,0-1 0,1 0 0,-1 0 0,1 0 0,0 0 0,0-1 0,0 1 0,1-1 0,-1 0 0,1 0 0,0-1 0,-1 0 0,1 1 0,8 1 0,-10-4 0,1 0 0,0 0 0,-1 0 0,1 0 0,-1 0 0,1-1 0,-1 0 0,1 1 0,-1-1 0,1-1 0,-1 1 0,0 0 0,0-1 0,1 0 0,-1 1 0,0-1 0,-1-1 0,1 1 0,0 0 0,-1-1 0,1 1 0,-1-1 0,1 0 0,-1 0 0,2-3 0,4-6 0,-1 0 0,0-1 0,-1 0 0,9-26 0,-10 23 0,-1 0 0,-1 0 0,0-1 0,-1 1 0,-1-1 0,0 0 0,-2 1 0,1-1 0,-2 0 0,-1 1 0,0 0 0,-1-1 0,0 1 0,-1 0 0,-1 1 0,-1-1 0,-9-15 0,15 29 0,0 0 0,0 0 0,0 0 0,0 0 0,-1 0 0,1 0 0,0 1 0,-1-1 0,0 0 0,1 1 0,-1 0 0,0-1 0,-2-1 0,4 3 0,0 0 0,-1 0 0,1 0 0,-1 0 0,1 0 0,0 0 0,-1 0 0,1 0 0,-1 0 0,1 0 0,0 0 0,-1 0 0,1 0 0,-1 1 0,1-1 0,0 0 0,-1 0 0,1 0 0,0 0 0,-1 1 0,1-1 0,0 0 0,-1 0 0,1 1 0,-1-1 0,-7 19 0,4-4 0,2 1 0,0 1 0,0-1 0,2 0 0,0 0 0,1 0 0,4 27 0,0-20 0,0-1 0,1 1 0,1-1 0,18 37 0,-18-46 0,0 0 0,1 0 0,0-1 0,0 0 0,2 0 0,15 15 0,-23-25 0,1 0 0,-1 0 0,1 0 0,-1 0 0,1 0 0,0 0 0,0 0 0,0-1 0,0 0 0,0 0 0,0 0 0,0 0 0,1 0 0,-1 0 0,0-1 0,0 1 0,1-1 0,-1 0 0,0 0 0,1 0 0,-1-1 0,0 1 0,0-1 0,1 0 0,-1 0 0,0 0 0,0 0 0,0 0 0,0-1 0,0 0 0,0 1 0,-1-1 0,1 0 0,4-4 0,0-2 0,0 1 0,0-1 0,-1 0 0,-1 0 0,1-1 0,-1 0 0,-1 0 0,1 0 0,-2 0 0,1-1 0,-1 1 0,-1-1 0,0 0 0,2-11 0,0-20 0,-2 1 0,-3-48 0,0 51 0,1 30 0,1-4 0,-2 0 0,1 0 0,-2 0 0,1 0 0,-5-12 0,2 16 0,2 11 0,2 14 0,3 16 109,3 0 0,13 47 0,29 66-960,-34-107 10,-6-16-5985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43.526"/>
    </inkml:context>
    <inkml:brush xml:id="br0">
      <inkml:brushProperty name="width" value="0.05" units="cm"/>
      <inkml:brushProperty name="height" value="0.05" units="cm"/>
    </inkml:brush>
  </inkml:definitions>
  <inkml:trace contextRef="#ctx0" brushRef="#br0">37 123 24575,'-28'0'0,"19"0"0,17 0 0,533-29 0,-501 26 0,-22 3 0,0-2 0,29-5 0,-46 7 0,1 0 0,-1-1 0,0 1 0,1 0 0,-1-1 0,0 1 0,0-1 0,0 1 0,0-1 0,1 1 0,-1-1 0,0 0 0,0 0 0,0 0 0,0 1 0,0-1 0,0 0 0,-1 0 0,1 0 0,0 0 0,0 0 0,-1-1 0,1 1 0,0-2 0,-1 1 0,0 1 0,0-1 0,0 1 0,0-1 0,0 0 0,-1 1 0,1-1 0,-1 1 0,1-1 0,-1 1 0,1 0 0,-1-1 0,0 1 0,0 0 0,0-1 0,0 1 0,-1-2 0,-1 0 0,0 0 0,0 0 0,0 0 0,0 1 0,0-1 0,0 1 0,-1 0 0,1 0 0,-1 0 0,0 0 0,0 1 0,1-1 0,-1 1 0,0 0 0,-6-1 0,5 3 0,0 0 0,0 0 0,0 1 0,1-1 0,-1 1 0,0 0 0,1 0 0,0 1 0,-1 0 0,1-1 0,0 1 0,0 0 0,1 1 0,-1-1 0,-3 6 0,-1-1 0,2 0 0,-1 0 0,1 1 0,1 0 0,0 1 0,-5 10 0,8-16 0,0 1 0,1 0 0,-1 0 0,1 1 0,0-1 0,1 0 0,-1 0 0,1 0 0,0 8 0,1-11 0,-1 0 0,0 0 0,1 0 0,0 0 0,-1 0 0,1 0 0,0 0 0,0 0 0,0-1 0,0 1 0,0 0 0,0-1 0,1 1 0,-1 0 0,1-1 0,-1 0 0,1 1 0,-1-1 0,1 0 0,0 0 0,-1 0 0,1 0 0,0 0 0,0 0 0,0-1 0,3 2 0,2 0 0,0-1 0,0 0 0,1 0 0,-1-1 0,0 0 0,0 0 0,0-1 0,0 1 0,0-2 0,0 1 0,0-1 0,7-2 0,6-4 0,0-1 0,28-18 0,-39 21 0,-8 6 0,0-1 0,-1 1 0,1 0 0,0-1 0,0 1 0,-1 0 0,1-1 0,0 1 0,0 0 0,0 0 0,-1 0 0,1 0 0,0-1 0,0 1 0,0 0 0,-1 1 0,1-1 0,0 0 0,0 0 0,0 0 0,-1 0 0,1 1 0,0-1 0,0 0 0,-1 1 0,2 0 0,0 0 0,-1 0 0,0 1 0,0-1 0,0 0 0,1 1 0,-1-1 0,-1 1 0,1 0 0,0-1 0,0 1 0,0 2 0,2 5 0,-1 0 0,0 0 0,0 16 0,-1-6-1365,-1-2-5461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44.100"/>
    </inkml:context>
    <inkml:brush xml:id="br0">
      <inkml:brushProperty name="width" value="0.05" units="cm"/>
      <inkml:brushProperty name="height" value="0.05" units="cm"/>
    </inkml:brush>
  </inkml:definitions>
  <inkml:trace contextRef="#ctx0" brushRef="#br0">96 260 24575,'0'-9'0,"0"-1"0,0 0 0,0-1 0,-1 1 0,-4-14 0,5 22 0,0 0 0,-1 1 0,1-1 0,-1 0 0,1 1 0,-1-1 0,0 1 0,0-1 0,1 1 0,-1-1 0,0 1 0,0 0 0,-1-1 0,1 1 0,0 0 0,0 0 0,-1 0 0,1 0 0,0 0 0,-1 0 0,1 0 0,-1 1 0,1-1 0,-1 0 0,0 1 0,1-1 0,-1 1 0,0 0 0,1-1 0,-1 1 0,0 0 0,1 0 0,-1 0 0,-2 0 0,2 1 0,-1 0 0,1 0 0,0-1 0,0 1 0,0 0 0,0 1 0,0-1 0,0 0 0,0 1 0,0-1 0,1 1 0,-1-1 0,0 1 0,1 0 0,-1 0 0,1 0 0,0 0 0,0 0 0,0 0 0,0 0 0,0 0 0,0 0 0,0 0 0,1 1 0,-1-1 0,1 0 0,-1 5 0,-1 8 0,1 0 0,0 1 0,2 15 0,-1-20 0,0-3 0,0 0 0,1-1 0,0 1 0,0-1 0,1 0 0,3 11 0,-4-16 0,0 0 0,0 1 0,0-1 0,1 0 0,-1 0 0,0 0 0,1 0 0,0 0 0,-1-1 0,1 1 0,0 0 0,0-1 0,0 1 0,0-1 0,0 0 0,0 1 0,1-1 0,-1 0 0,0-1 0,1 1 0,-1 0 0,5 0 0,-2 0 0,-1 0 0,1-1 0,0 0 0,-1 0 0,1 0 0,-1 0 0,1-1 0,0 0 0,-1 0 0,1 0 0,-1 0 0,0-1 0,1 1 0,-1-1 0,0 0 0,0-1 0,0 1 0,-1-1 0,1 0 0,0 0 0,-1 0 0,0 0 0,5-6 0,-2 0 0,0 0 0,-1 0 0,0 0 0,-1 0 0,0-1 0,-1 0 0,0 0 0,0 0 0,1-16 0,6-44 0,-1-99 0,-10 481 0,1-307 0,0 0 0,1 1 0,-1-1 0,1 0 0,2 9 0,-3-13 0,1 0 0,-1 0 0,0 0 0,1-1 0,-1 1 0,1 0 0,-1 0 0,1-1 0,-1 1 0,1 0 0,0-1 0,-1 1 0,1-1 0,0 1 0,-1-1 0,1 1 0,0-1 0,0 1 0,-1-1 0,1 0 0,0 1 0,0-1 0,0 0 0,0 0 0,-1 0 0,1 1 0,0-1 0,0 0 0,0 0 0,0 0 0,0 0 0,-1-1 0,1 1 0,0 0 0,0 0 0,0 0 0,0-1 0,-1 1 0,1 0 0,0-1 0,0 1 0,0-1 0,0 0 0,11-5 0,-1-1 0,0-1 0,11-9 0,-10 7 0,0 1 0,14-8 0,-19 13 0,0 1 0,0-1 0,1 1 0,-1 1 0,1-1 0,-1 1 0,1 1 0,0-1 0,12 1 0,-17 1 0,1 0 0,-1 0 0,1 1 0,-1 0 0,0 0 0,1 0 0,-1 0 0,0 0 0,0 0 0,0 1 0,0 0 0,0 0 0,0-1 0,0 2 0,-1-1 0,1 0 0,-1 0 0,1 1 0,-1 0 0,0-1 0,0 1 0,0 0 0,-1 0 0,3 4 0,4 11-1365,-3-2-5461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47.691"/>
    </inkml:context>
    <inkml:brush xml:id="br0">
      <inkml:brushProperty name="width" value="0.05" units="cm"/>
      <inkml:brushProperty name="height" value="0.05" units="cm"/>
    </inkml:brush>
  </inkml:definitions>
  <inkml:trace contextRef="#ctx0" brushRef="#br0">433 37 24575,'0'0'0,"0"0"0,1 0 0,-1 0 0,1 0 0,-1 0 0,1 0 0,-1 0 0,0 0 0,1 0 0,-1 0 0,1 0 0,-1-1 0,0 1 0,1 0 0,-1 0 0,0 0 0,1-1 0,-1 1 0,1 0 0,-1 0 0,0-1 0,0 1 0,1 0 0,-1-1 0,0 1 0,0 0 0,1-1 0,-1 1 0,0 0 0,0-1 0,0 1 0,1 0 0,-1-1 0,0 1 0,0-1 0,0 1 0,0-1 0,0 1 0,0 0 0,0-1 0,0 1 0,0-1 0,0 1 0,0 0 0,0-1 0,0 1 0,-1-1 0,1 0 0,0 0 0,-1 0 0,1 0 0,-1 0 0,1 0 0,-1 0 0,1 0 0,-1 0 0,0 0 0,1 0 0,-1 0 0,0 1 0,0-1 0,0 0 0,0 0 0,0 1 0,0-1 0,0 0 0,-1 0 0,-4 0 0,-1-1 0,0 1 0,0 0 0,0 1 0,1-1 0,-1 1 0,0 1 0,0-1 0,0 1 0,-13 4 0,-8 3 0,-34 16 0,24-9 0,10-6 0,1 1 0,0 2 0,1 0 0,0 2 0,-38 27 0,63-40 0,0 0 0,0-1 0,0 1 0,0 0 0,0-1 0,0 1 0,1 0 0,-1 0 0,0 0 0,1 0 0,-1 0 0,0 0 0,1 0 0,-1 0 0,1 0 0,0 0 0,-1 0 0,1 0 0,0 0 0,-1 0 0,1 0 0,0 0 0,0 1 0,0-1 0,0 0 0,0 0 0,0 0 0,1 0 0,-1 0 0,0 0 0,1 2 0,0-2 0,0 0 0,0 0 0,0 0 0,0 0 0,0 0 0,0 0 0,0-1 0,1 1 0,-1 0 0,0-1 0,0 1 0,1 0 0,-1-1 0,0 0 0,1 1 0,-1-1 0,1 0 0,-1 0 0,0 0 0,1 0 0,-1 0 0,1 0 0,-1 0 0,0 0 0,2-1 0,-2 1 0,88-10 0,-79 10 0,0 0 0,0 1 0,0 0 0,0 0 0,1 1 0,16 6 0,37 13 0,44 18 0,-111-88 0,4 44 0,0 0 0,0 1 0,1-1 0,-1 1 0,1-1 0,0 1 0,0 0 0,0-1 0,1 1 0,-1 0 0,6-6 0,3-1 0,-1 1 0,18-13 0,-18 15 0,0 0 0,0 0 0,13-17 0,-22 24 0,0 0 0,-1 0 0,1 1 0,0-1 0,-1 0 0,1 0 0,-1 0 0,1 0 0,-1 0 0,1 0 0,-1 0 0,0 0 0,1 0 0,-1 0 0,0 0 0,0 0 0,0 0 0,0-1 0,0 1 0,0 0 0,0-1 0,-1 1 0,1 0 0,-1 1 0,1-1 0,-1 0 0,1 1 0,-1-1 0,0 1 0,1-1 0,-1 1 0,0-1 0,0 1 0,1-1 0,-1 1 0,0 0 0,0 0 0,0-1 0,1 1 0,-1 0 0,0 0 0,-1 0 0,-5-1 0,-1 1 0,1 0 0,0 0 0,-13 3 0,-84 18 0,75-16 0,21-3 0,30-2 0,1-1 0,-16 1 0,0-1 0,1 1 0,-1 0 0,0 0 0,1 1 0,-1 0 0,7 2 0,-14-3 0,0 0 0,0 0 0,0 0 0,-1 0 0,1 0 0,0 0 0,0 0 0,0 0 0,0 0 0,-1 0 0,1 1 0,0-1 0,0 0 0,0 0 0,-1 0 0,1 0 0,0 0 0,0 0 0,0 0 0,0 1 0,0-1 0,-1 0 0,1 0 0,0 0 0,0 0 0,0 1 0,0-1 0,0 0 0,0 0 0,0 0 0,0 0 0,0 1 0,0-1 0,0 0 0,0 0 0,0 0 0,-1 1 0,1-1 0,1 0 0,-1 0 0,0 0 0,0 1 0,0-1 0,0 0 0,0 0 0,0 0 0,0 1 0,0-1 0,0 0 0,0 0 0,0 0 0,0 0 0,1 1 0,-1-1 0,0 0 0,0 0 0,0 0 0,0 0 0,0 0 0,1 0 0,-1 1 0,0-1 0,0 0 0,0 0 0,0 0 0,1 0 0,-1 0 0,0 0 0,-19 7 0,17-6 0,-31 8 0,20-6 0,0 1 0,-17 8 0,30-12 0,0 0 0,0 0 0,0 0 0,0 0 0,0 0 0,0 0 0,0 0 0,0 0 0,0 0 0,0 0 0,1 0 0,-1 1 0,0-1 0,0 0 0,0 0 0,0 0 0,0 0 0,0 0 0,0 0 0,0 0 0,0 0 0,0 0 0,0 0 0,0 0 0,0 1 0,0-1 0,0 0 0,0 0 0,0 0 0,0 0 0,0 0 0,0 0 0,0 0 0,0 0 0,0 0 0,0 1 0,0-1 0,0 0 0,0 0 0,0 0 0,0 0 0,0 0 0,0 0 0,0 0 0,0 0 0,0 0 0,0 0 0,0 1 0,0-1 0,0 0 0,-1 0 0,1 0 0,0 0 0,0 0 0,0 0 0,0 0 0,0 0 0,0 0 0,0 0 0,0 0 0,0 0 0,0 0 0,-1 0 0,1 0 0,0 0 0,0 0 0,0 0 0,13 3 0,15-2 0,-22-1 0,19 1 0,-20 3 0,-16 5 0,-10 2 0,-2 0 0,0-2 0,-36 11 0,55-19 0,0 0 0,-1 0 0,1 0 0,0 0 0,0-1 0,-1 0 0,1 0 0,0 0 0,-1 0 0,1-1 0,0 0 0,0 1 0,0-2 0,-1 1 0,1 0 0,0-1 0,1 0 0,-1 0 0,0 0 0,0 0 0,1-1 0,-7-5 0,10 8 0,-1-1 0,1 1 0,0 0 0,-1-1 0,1 1 0,0-1 0,0 1 0,-1-1 0,1 1 0,0-1 0,0 1 0,0-1 0,-1 1 0,1-1 0,0 1 0,0-1 0,0 1 0,0-1 0,0 0 0,0 1 0,0-1 0,0 1 0,0-1 0,1 1 0,-1-1 0,0 1 0,0-1 0,1 0 0,13-10 0,22-1 0,-26 10 0,-1 0 0,0 1 0,1 0 0,-1 0 0,0 1 0,1 0 0,-1 0 0,1 1 0,-1 1 0,0 0 0,1 0 0,-1 0 0,0 1 0,13 7 0,-21-10 0,-1 0 0,0 0 0,1 0 0,-1 0 0,0 1 0,1-1 0,-1 0 0,1 0 0,-1 0 0,0 1 0,1-1 0,-1 0 0,0 0 0,0 1 0,1-1 0,-1 0 0,0 1 0,0-1 0,1 0 0,-1 1 0,0-1 0,0 0 0,0 1 0,0-1 0,1 1 0,-1-1 0,0 0 0,0 1 0,0-1 0,0 1 0,0-1 0,0 1 0,0-1 0,0 0 0,0 1 0,0-1 0,0 1 0,-1 0 0,0 0 0,0 0 0,0 0 0,0 0 0,0-1 0,0 1 0,-1 0 0,1 0 0,0-1 0,-1 1 0,1-1 0,-2 1 0,-39 9 0,2-4 0,26-3 0,0 0 0,0-2 0,-23 1 0,36-2 0,1 0 0,-1 0 0,0 0 0,1 0 0,-1 0 0,0 0 0,1 0 0,-1 0 0,1 0 0,-1-1 0,0 1 0,1 0 0,-1 0 0,1 0 0,-1-1 0,1 1 0,-1 0 0,0-1 0,1 1 0,-1 0 0,1-1 0,0 1 0,-1-1 0,1 1 0,-1-1 0,1 1 0,-1-2 0,1 2 0,0-1 0,0 0 0,1 0 0,-1 0 0,0 1 0,1-1 0,-1 0 0,0 0 0,1 1 0,-1-1 0,1 0 0,-1 1 0,1-1 0,-1 0 0,1 1 0,-1-1 0,2 0 0,30-21 0,-24 18 0,21-14 0,-28 17 0,-1 1 0,1 0 0,-1-1 0,0 1 0,1 0 0,-1-1 0,1 1 0,-1 0 0,0-1 0,0 1 0,1-1 0,-1 1 0,0-1 0,0 1 0,1 0 0,-1-1 0,0 1 0,0-1 0,0 1 0,0-1 0,0 1 0,0-1 0,0 1 0,0-1 0,0 1 0,0-1 0,0 1 0,0-1 0,0 1 0,0-1 0,0 1 0,-1-1 0,1 1 0,0-1 0,0 1 0,-1-1 0,1 1 0,0-1 0,-1 1 0,1 0 0,0-1 0,-1 1 0,1 0 0,0-1 0,-1 1 0,1 0 0,-1 0 0,1-1 0,-1 1 0,1 0 0,0 0 0,-2-1 0,2 1 0,0 0 0,0 0 0,0 0 0,0 0 0,0 0 0,0 0 0,-1 0 0,1 0 0,0 0 0,0 0 0,0 0 0,0 0 0,0-1 0,0 1 0,0 0 0,0 0 0,0 0 0,0 0 0,0 0 0,0 0 0,0 0 0,0 0 0,-1 0 0,1-1 0,0 1 0,0 0 0,0 0 0,0 0 0,0 0 0,0 0 0,0 0 0,0 0 0,0-1 0,0 1 0,1 0 0,-1 0 0,0 0 0,0 0 0,0 0 0,0 0 0,0 0 0,0 0 0,0-1 0,0 1 0,0 0 0,0 0 0,0 0 0,0 0 0,0 0 0,0 0 0,0 0 0,1 0 0,-1 0 0,0 0 0,9-5 0,8-1 0,-17 6 4,1 0 0,-1 0-1,0 0 1,0 0-1,1 0 1,-1-1 0,0 1-1,0 0 1,1 0 0,-1 0-1,0 0 1,0 0-1,1 0 1,-1 0 0,0 0-1,0 0 1,1 0 0,-1 0-1,0 0 1,0 0-1,1 0 1,-1 0 0,0 0-1,0 0 1,1 1 0,-1-1-1,0 0 1,0 0 0,1 0-1,-1 0 1,0 0-1,0 1 1,1-1 0,-1 0-1,0 0 1,0 0 0,0 1-1,0-1 1,1 0-1,-9 10 184,-22 14-1184,27-22 297,-13 10-6126</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50.412"/>
    </inkml:context>
    <inkml:brush xml:id="br0">
      <inkml:brushProperty name="width" value="0.05" units="cm"/>
      <inkml:brushProperty name="height" value="0.05" units="cm"/>
    </inkml:brush>
  </inkml:definitions>
  <inkml:trace contextRef="#ctx0" brushRef="#br0">59 109 24575,'0'-5'0,"0"-1"0,1 1 0,0-1 0,0 1 0,1-1 0,-1 1 0,1 0 0,0 0 0,3-6 0,-3 9 0,-1-1 0,1 0 0,0 1 0,-1-1 0,1 1 0,0 0 0,0 0 0,1 0 0,-1 0 0,0 0 0,1 0 0,-1 1 0,1-1 0,-1 1 0,1-1 0,0 1 0,0 0 0,3-1 0,-6 2 0,1 0 0,-1 0 0,0 0 0,0 1 0,0-1 0,0 0 0,1 0 0,-1 0 0,0 0 0,0 0 0,0 1 0,0-1 0,0 0 0,1 0 0,-1 0 0,0 0 0,0 1 0,0-1 0,0 0 0,0 0 0,0 0 0,0 1 0,0-1 0,0 0 0,0 0 0,0 1 0,0-1 0,0 0 0,0 0 0,0 0 0,0 1 0,0-1 0,0 0 0,0 0 0,0 0 0,0 1 0,0-1 0,0 0 0,0 0 0,-1 0 0,1 1 0,0-1 0,0 0 0,0 0 0,0 0 0,0 0 0,-1 0 0,1 1 0,-6 12 0,6-13 0,-17 27 0,-35 43 0,13-19 0,32-38 0,7-13 0,0 0 0,0 0 0,0 0 0,0 1 0,0-1 0,0 0 0,0 0 0,0 0 0,0 0 0,0 1 0,0-1 0,0 0 0,0 0 0,0 0 0,1 0 0,-1 0 0,0 1 0,0-1 0,0 0 0,0 0 0,0 0 0,0 0 0,0 0 0,0 1 0,0-1 0,1 0 0,-1 0 0,0 0 0,0 0 0,0 0 0,0 0 0,0 0 0,1 0 0,-1 0 0,0 0 0,0 0 0,0 0 0,0 1 0,1-1 0,23-5 0,0-1 0,-20 7 0,-1-1 0,0 1 0,1 0 0,-1-1 0,0 1 0,0 1 0,0-1 0,0 0 0,0 1 0,0 0 0,0-1 0,5 5 0,29 33 0,-30-30 0,0-1 0,16 13 0,-21-19 0,35 22 0,-36-23 0,1 0 0,0 0 0,0-1 0,-1 1 0,1 0 0,0-1 0,0 1 0,0-1 0,-1 1 0,1-1 0,0 0 0,0 0 0,0 0 0,0 0 0,0 0 0,0 0 0,0 0 0,0-1 0,1 0 0,-2 1 0,-1 0 0,1-1 0,-1 1 0,1-1 0,-1 1 0,0 0 0,1-1 0,-1 1 0,0-1 0,1 1 0,-1-1 0,0 1 0,0-1 0,1 1 0,-1-1 0,0 0 0,0 1 0,0-1 0,0 1 0,0-1 0,0 1 0,0-1 0,0 0 0,0 1 0,0-1 0,0 1 0,0-1 0,0 1 0,0-1 0,0 0 0,-1 1 0,1-1 0,-1 0 0,-10-20 0,8 18 0,-11-19 0,5 9 0,0 0 0,1-1 0,1 1 0,0-1 0,-8-26 0,13 35 0,-3-12 0,1-1 0,0 1 0,-1-29 0,-10 88 0,12-28 0,-10 40 0,12-51 0,0-1 0,0 1 0,0 0 0,0 0 0,-1-1 0,1 1 0,-1-1 0,0 1 0,0-1 0,0 0 0,0 1 0,0-1 0,0 0 0,-3 2 0,5-4 0,0 0 0,0 0 0,0 0 0,0 0 0,-1 0 0,1 0 0,0 0 0,0 0 0,0 0 0,0 0 0,0 0 0,0 0 0,0 0 0,0 0 0,0 0 0,0 0 0,0 0 0,0 0 0,0 0 0,0 0 0,-1 0 0,1 0 0,0 0 0,0 0 0,0 0 0,0 0 0,0 0 0,0 0 0,0 0 0,0 0 0,0 0 0,0 0 0,0 0 0,0 0 0,0 0 0,0 0 0,0 0 0,0 0 0,0 0 0,-1 0 0,1 0 0,0 0 0,0 0 0,0 0 0,0 0 0,0-1 0,0 1 0,0 0 0,0 0 0,0 0 0,0 0 0,0 0 0,0 0 0,0 0 0,0 0 0,0 0 0,0 0 0,0 0 0,0 0 0,0 0 0,0 0 0,0-1 0,0 1 0,0 0 0,0 0 0,0 0 0,0 0 0,0 0 0,3-8 0,6-9 0,56-73 0,-86 131 0,14-24 0,8-16 0,5-7 0,0-1 0,0 0 0,1 0 0,0 1 0,8-7 0,-14 12 0,0 1 0,1-1 0,-1 0 0,0 1 0,0-1 0,0 1 0,0-1 0,0 1 0,1-1 0,-1 1 0,0 0 0,0 0 0,1 0 0,-1 0 0,0 0 0,1 0 0,0 0 0,-1 0 0,0 1 0,0 0 0,0-1 0,0 1 0,0 0 0,0 0 0,-1-1 0,1 1 0,0 0 0,-1 0 0,1 0 0,0 0 0,-1 0 0,1 0 0,-1 0 0,0 0 0,1 0 0,-1 0 0,0 0 0,1 0 0,-1 0 0,0 0 0,0 0 0,0 2 0,0-2 0,0 0 0,0 0 0,0 0 0,1 0 0,-1 0 0,0 0 0,-1 0 0,1 0 0,0 0 0,0 0 0,0 0 0,-1 0 0,1 0 0,0 0 0,-1 0 0,1 0 0,-1 0 0,1-1 0,-1 1 0,1 0 0,-1 0 0,0 0 0,1-1 0,-1 1 0,0 0 0,0-1 0,1 1 0,-1 0 0,0-1 0,0 1 0,-1 0 0,1-1 0,-1 0 0,1 0 0,0 0 0,-1 0 0,1 0 0,0 0 0,0 0 0,-1 0 0,1 0 0,0 0 0,0-1 0,-1 1 0,1 0 0,0-1 0,0 1 0,0-1 0,0 0 0,-1 1 0,1-1 0,0 0 0,0 0 0,0 0 0,1 1 0,-3-3 0,0-1 0,0-1 0,0 0 0,0 1 0,1-1 0,-1 0 0,1-1 0,0 1 0,1 0 0,-1 0 0,1-1 0,-1-7 0,2 11 0,-1 0 0,1 0 0,0 0 0,0 0 0,0 0 0,0 0 0,0 0 0,1 0 0,-1 0 0,0 0 0,1 1 0,0-1 0,-1 0 0,1 0 0,0 0 0,0 1 0,0-1 0,0 0 0,0 1 0,0-1 0,1 1 0,-1-1 0,0 1 0,1 0 0,-1 0 0,1-1 0,0 1 0,-1 0 0,1 0 0,0 1 0,-1-1 0,1 0 0,0 0 0,0 1 0,3-1 0,-1 1 0,-1 0 0,1 0 0,-1 1 0,1-1 0,-1 1 0,0 0 0,1 0 0,-1 0 0,0 0 0,0 1 0,0-1 0,0 1 0,0 0 0,0 0 0,0 0 0,0 0 0,-1 1 0,1-1 0,-1 1 0,0-1 0,4 6 0,-5-7 0,0 1 0,0-1 0,0 0 0,0 1 0,0-1 0,0 1 0,-1-1 0,1 1 0,-1-1 0,1 1 0,-1-1 0,1 1 0,-1 0 0,0-1 0,0 1 0,1 0 0,-1-1 0,-1 1 0,1 0 0,0-1 0,0 1 0,-1 0 0,1-1 0,0 1 0,-1-1 0,0 1 0,1-1 0,-1 1 0,0-1 0,0 1 0,0-1 0,0 0 0,0 1 0,0-1 0,0 0 0,0 0 0,-1 0 0,1 0 0,0 0 0,-1 0 0,1 0 0,-1 0 0,1 0 0,-1-1 0,-1 1 0,2 0 0,0-1 0,1 1 0,-1-1 0,0 0 0,0 0 0,1 0 0,-1 1 0,0-1 0,0 0 0,0 0 0,1 0 0,-1 0 0,0 0 0,0 0 0,1 0 0,-1-1 0,0 1 0,0 0 0,1 0 0,-1-1 0,0 1 0,0 0 0,1-1 0,-1 1 0,0 0 0,1-1 0,-1 1 0,1-1 0,-1 1 0,0-1 0,1 0 0,-1 1 0,1-1 0,0 1 0,-1-2 0,0 2 0,1 0 0,0-1 0,0 1 0,0 0 0,0 0 0,0 0 0,0 0 0,0 0 0,0 0 0,0 0 0,0 0 0,0 0 0,0 0 0,0-1 0,0 1 0,0 0 0,0 0 0,0 0 0,0 0 0,0 0 0,0 0 0,0 0 0,0 0 0,0 0 0,0 0 0,0-1 0,0 1 0,0 0 0,0 0 0,1 0 0,-1 0 0,0 0 0,0 0 0,0 0 0,0 0 0,0 0 0,0 0 0,0 0 0,0 0 0,0 0 0,0 0 0,0 0 0,0 0 0,1 0 0,-1-1 0,0 1 0,0 0 0,0 0 0,0 0 0,0 0 0,0 0 0,0 0 0,0 0 0,0 0 0,0 0 0,1 0 0,-1 1 0,0-1 0,0 0 0,0 0 0,7 5 0,5 9 0,-9-10 0,23 42 0,-25-44 0,0 0 0,0 1 0,-1-1 0,1 0 0,0 0 0,-1 0 0,1 1 0,-1-1 0,0 0 0,1 1 0,-1-1 0,0 0 0,-1 1 0,1-1 0,0 0 0,-1 0 0,1 1 0,-1-1 0,-1 3 0,2-5 0,-1 1 0,0 0 0,0-1 0,1 1 0,-1-1 0,0 1 0,0-1 0,0 0 0,0 1 0,0-1 0,0 0 0,0 1 0,0-1 0,0 0 0,1 0 0,-1 0 0,0 0 0,0 0 0,0 0 0,0 0 0,0 0 0,0 0 0,0-1 0,0 1 0,0 0 0,0-1 0,0 1 0,0 0 0,0-1 0,1 1 0,-1-1 0,0 0 0,0 1 0,-1-2 0,-27-21 0,27 22 0,0-1 0,1 0 0,-1 1 0,0-1 0,1 0 0,-1 0 0,1 0 0,-1 0 0,1 0 0,0 0 0,0 0 0,0 0 0,0-1 0,0 1 0,1 0 0,-1-1 0,1 1 0,-1-4 0,1 5 0,0 1 0,0 0 0,0 0 0,0 0 0,0 0 0,0-1 0,0 1 0,0 0 0,0 0 0,0 0 0,0 0 0,0-1 0,0 1 0,1 0 0,-1 0 0,0 0 0,0 0 0,0 0 0,0-1 0,0 1 0,0 0 0,1 0 0,-1 0 0,0 0 0,0 0 0,0 0 0,0 0 0,0 0 0,1 0 0,-1-1 0,0 1 0,0 0 0,0 0 0,1 0 0,-1 0 0,0 0 0,0 0 0,0 0 0,0 0 0,1 0 0,-1 0 0,9 7 0,-8-6 0,1 0 0,-1 1 0,0-1 0,1 1 0,-1-1 0,0 1 0,0 0 0,0 0 0,1 3 0,-4 3-1365</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53.774"/>
    </inkml:context>
    <inkml:brush xml:id="br0">
      <inkml:brushProperty name="width" value="0.05" units="cm"/>
      <inkml:brushProperty name="height" value="0.05" units="cm"/>
    </inkml:brush>
  </inkml:definitions>
  <inkml:trace contextRef="#ctx0" brushRef="#br0">94 122 24575,'1'-15'0,"1"-1"0,0 0 0,8-24 0,-5 21 0,-5 18 0,0 1 0,1 0 0,-1-1 0,0 1 0,0 0 0,0-1 0,0 1 0,0 0 0,0-1 0,1 1 0,-1 0 0,0-1 0,0 1 0,0 0 0,0-1 0,0 1 0,0-1 0,0 1 0,-1 0 0,1-1 0,0 1 0,0 0 0,0-1 0,0 1 0,0 0 0,-1-1 0,1 1 0,0 0 0,0-1 0,0 1 0,-1 0 0,1 0 0,0-1 0,0 1 0,-1 0 0,1 0 0,0 0 0,-1-1 0,0 1 0,-15 5 0,-18 20 0,0 10 0,33-34 0,0 1 0,0-1 0,-1 1 0,1-1 0,0 1 0,0-1 0,0 1 0,1 0 0,-1 0 0,0-1 0,1 1 0,-1 0 0,1 0 0,-1 0 0,1 0 0,0 0 0,0 0 0,0 0 0,0 0 0,0-1 0,0 1 0,1 3 0,0-4 0,0-1 0,0 1 0,0 0 0,0 0 0,0 0 0,0-1 0,0 1 0,0 0 0,0-1 0,0 1 0,1-1 0,-1 1 0,0-1 0,0 0 0,0 1 0,1-1 0,-1 0 0,0 0 0,0 0 0,1 0 0,-1 0 0,0 0 0,3-1 0,35-6 0,-29 5 0,22-6 0,-14 3 0,0 1 0,35-2 0,-49 5 0,1 1 0,0 0 0,-1 1 0,1-1 0,-1 1 0,1 0 0,0 0 0,-1 0 0,0 1 0,1 0 0,-1-1 0,0 2 0,0-1 0,0 0 0,0 1 0,5 4 0,-8-7 0,-1 1 0,1 0 0,0-1 0,-1 1 0,1 0 0,-1-1 0,1 1 0,-1 0 0,1 0 0,-1-1 0,0 1 0,1 0 0,-1 0 0,0 0 0,0 0 0,1-1 0,-1 1 0,0 0 0,0 0 0,0 0 0,0 0 0,0 0 0,0 0 0,0 0 0,-1-1 0,1 1 0,0 0 0,0 0 0,-1 0 0,1 1 0,-1-2 0,1 0 0,-1 1 0,1-1 0,-1 1 0,1-1 0,-1 0 0,1 1 0,-1-1 0,1 0 0,-1 0 0,1 1 0,-1-1 0,1 0 0,-1 0 0,0 0 0,1 0 0,-1 0 0,1 0 0,-1 0 0,1 0 0,-1 0 0,0 0 0,1 0 0,-1 0 0,1 0 0,-1 0 0,1-1 0,-1 1 0,0 0 0,1 0 0,-1-1 0,1 1 0,-1 0 0,1-1 0,0 1 0,-1 0 0,1-1 0,-1 1 0,1-1 0,0 1 0,-1-1 0,1 1 0,0-1 0,-1 0 0,-2-4 0,0 1 0,0-2 0,1 1 0,-1 0 0,1-1 0,0 1 0,1-1 0,-1 1 0,1-1 0,-1-9 0,1 8 0,0-1 0,0 1 0,-1-1 0,0 1 0,-5-11 0,6 17 0,1 1 0,-1-1 0,1 0 0,-1 0 0,1 0 0,-1 1 0,0-1 0,1 0 0,-1 1 0,0-1 0,0 0 0,0 1 0,1-1 0,-1 1 0,0-1 0,0 1 0,0 0 0,0-1 0,0 1 0,0 0 0,0 0 0,0 0 0,0-1 0,1 1 0,-1 0 0,0 0 0,0 0 0,0 0 0,0 1 0,0-1 0,0 0 0,0 0 0,0 1 0,0-1 0,0 0 0,0 1 0,0-1 0,-1 2 0,-5 2 0,0 0 0,1 1 0,0 0 0,-7 6 0,-4 4 0,13-12 0,1-1 0,-1 1 0,0-1 0,0-1 0,0 1 0,0 0 0,0-1 0,-1 0 0,-6 1 0,9 0 0,0-1 0,0 1 0,0 0 0,0 0 0,0 0 0,0 0 0,1 0 0,-1 0 0,1 0 0,0 0 0,-2 4 0,-2 2 0,-3 3 0,0 2 0,22-25 0,5-1 0,-14 12 0,-12 10 0,-22 19 0,16-15 0,0 0 0,-17 22 0,55-54 0,-13 1 0,-12 18 0,0-1 0,0 1 0,0-1 0,0 1 0,0-1 0,0 1 0,0-1 0,0 1 0,0-1 0,0 1 0,0-1 0,0 1 0,-1-1 0,1 0 0,0 1 0,0 0 0,-1-1 0,1 1 0,0-1 0,0 1 0,-1-1 0,1 1 0,0-1 0,-1 1 0,1 0 0,-1-1 0,1 1 0,0 0 0,-1-1 0,1 1 0,-1 0 0,0-1 0,0 1 0,0 0 0,1-1 0,-1 1 0,0-1 0,0 1 0,0 0 0,0 0 0,0-1 0,1 1 0,-1 0 0,0 0 0,0 0 0,0 0 0,0 0 0,0 0 0,0 0 0,0 0 0,0 1 0,0-1 0,1 0 0,-1 1 0,0-1 0,0 0 0,0 1 0,0-1 0,1 1 0,-1-1 0,0 1 0,0-1 0,1 1 0,-1 0 0,1-1 0,-1 1 0,0 0 0,1 0 0,-1-1 0,1 1 0,0 0 0,-1 0 0,1 0 0,0-1 0,-1 1 0,1 0 0,0 0 0,0 0 0,0 0 0,-1 0 0,1 0 0,0 0 0,1 0 0,-1 0 0,0-1 0,0 1 0,0 0 0,0 0 0,1 0 0,-1 0 0,0 0 0,1 0 0,-1-1 0,1 1 0,-1 0 0,1 0 0,0 1 0,20 18 0,32 24 0,-50-43 0,-1 0 0,1 0 0,0 0 0,-1 0 0,1 0 0,0-1 0,0 1 0,-1-1 0,1 0 0,0 1 0,0-2 0,0 1 0,0 0 0,-1 0 0,1-1 0,0 1 0,0-1 0,-1 0 0,1 0 0,0 0 0,-1 0 0,5-3 0,6-4 0,0 1 0,22-19 0,-23 15 0,-10 9 0,0-1 0,1 1 0,-1 0 0,1 0 0,0 0 0,0 0 0,4-2 0,-13 13 0,-9 5 0,7-9 0,0-1 0,0 1 0,0-1 0,0-1 0,-17 6 0,34-19 0,16-8 0,-20 14 0,0 1 0,-3 1 0,1 1 0,0-1 0,-1 0 0,1 0 0,-1 0 0,0 0 0,1-1 0,-1 1 0,0 0 0,-1-1 0,1 0 0,3-5 0,-5 8 0,0 0 0,0 0 0,0 0 0,0-1 0,0 1 0,0 0 0,0 0 0,0 0 0,0 0 0,0-1 0,0 1 0,0 0 0,0 0 0,0 0 0,0 0 0,0 0 0,0-1 0,-1 1 0,1 0 0,0 0 0,0 0 0,0 0 0,0 0 0,0-1 0,0 1 0,0 0 0,0 0 0,-1 0 0,1 0 0,0 0 0,0 0 0,0 0 0,0 0 0,0 0 0,-1-1 0,1 1 0,0 0 0,0 0 0,0 0 0,0 0 0,-1 0 0,-9 2 0,-10 6 0,18-7 0,-18 7 0,11-5 0,1 1 0,-1 0 0,1 0 0,0 1 0,0 0 0,0 0 0,-12 11 0,20-16 0,0 0 0,-1 0 0,1 0 0,0 0 0,0 1 0,0-1 0,-1 0 0,1 0 0,0 0 0,0 0 0,0 1 0,0-1 0,-1 0 0,1 0 0,0 0 0,0 0 0,0 1 0,0-1 0,0 0 0,-1 0 0,1 1 0,0-1 0,0 0 0,0 0 0,0 1 0,0-1 0,0 0 0,0 0 0,0 1 0,0-1 0,0 0 0,0 0 0,0 1 0,0-1 0,0 0 0,0 0 0,0 0 0,1 1 0,-1-1 0,0 0 0,0 0 0,0 1 0,0-1 0,0 0 0,1 0 0,13-1 0,18-10 0,-16 2 0,-16 8 0,1 1 0,0 0 0,-1-1 0,1 1 0,-1-1 0,1 1 0,-1 0 0,1-1 0,-1 1 0,1-1 0,-1 0 0,0 1 0,1-1 0,-1 1 0,0-1 0,0 0 0,1 1 0,-1-1 0,0 1 0,0-1 0,0 0 0,0 1 0,1-2 0,-2 1 0,1 1 0,0 0 0,0 0 0,0 0 0,-1-1 0,1 1 0,0 0 0,0 0 0,-1 0 0,1 0 0,0-1 0,0 1 0,-1 0 0,1 0 0,0 0 0,-1 0 0,1 0 0,0 0 0,0 0 0,-1 0 0,1 0 0,0 0 0,-1 0 0,1 0 0,0 0 0,0 0 0,-1 0 0,1 0 0,0 0 0,-1 0 0,1 1 0,0-1 0,-1 0 0,-11 5 0,11-4 0,-8 2 0,1 1 0,-1-2 0,-17 5 0,25-7 0,-1 1 0,1-1 0,-1 0 0,1 1 0,0-1 0,-1 0 0,1 0 0,-1 0 0,1 0 0,0 0 0,-1-1 0,1 1 0,-1 0 0,1-1 0,0 1 0,-1 0 0,1-1 0,0 0 0,-1 1 0,1-1 0,0 0 0,0 0 0,0 0 0,0 1 0,0-1 0,0 0 0,0-1 0,0 1 0,0 0 0,0 0 0,0 0 0,1 0 0,-1-1 0,1 1 0,-2-2 0,2 2 0,0 0 0,1 0 0,-1 0 0,0 0 0,0 0 0,0 0 0,1 0 0,-1 0 0,0 0 0,1 0 0,-1 0 0,1 0 0,-1 1 0,1-1 0,-1 0 0,1 0 0,0 0 0,-1 1 0,1-1 0,0 0 0,0 1 0,0-1 0,-1 1 0,1-1 0,0 1 0,0-1 0,0 1 0,2-1 0,30-11 0,-29 11 0,27-3 342,-16 7-684,-15-3 304,0 0 0,1 0 0,-1 1 1,0-1-1,0 0 0,0 1 0,1-1 0,-1 0 0,0 0 0,0 1 0,0-1 0,0 0 0,0 1 0,1-1 0,-1 0 0,0 1 1,0-1-1,0 0 0,0 1 0,0-1 0,0 0 0,0 1 0,0-1 0,0 0 0,-1 1 0,1-1 0,0 0 0,0 1 0,0-1 1,0 0-1,0 1 0,0-1 0,-1 0 0,1 1 0,0-1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1.942"/>
    </inkml:context>
    <inkml:brush xml:id="br0">
      <inkml:brushProperty name="width" value="0.05" units="cm"/>
      <inkml:brushProperty name="height" value="0.05" units="cm"/>
    </inkml:brush>
  </inkml:definitions>
  <inkml:trace contextRef="#ctx0" brushRef="#br0">91 1 24575,'18'207'0,"-1"-8"0,-18-129 0,-4 0 0,-15 75 0,-39 136 0,55-263 0,-27 118-1365,26-107-5461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2.420"/>
    </inkml:context>
    <inkml:brush xml:id="br0">
      <inkml:brushProperty name="width" value="0.05" units="cm"/>
      <inkml:brushProperty name="height" value="0.05" units="cm"/>
    </inkml:brush>
  </inkml:definitions>
  <inkml:trace contextRef="#ctx0" brushRef="#br0">205 14 24575,'-1'5'0,"-1"-1"0,0 1 0,1 0 0,-2 0 0,1-1 0,0 1 0,-1-1 0,0 0 0,0 0 0,0 0 0,-7 6 0,5-4 0,-159 200 0,179-230 0,16-31 0,-14 23 0,40-58 0,-52 83 0,1-1 0,1 1 0,-1 1 0,1-1 0,0 1 0,0 0 0,1 1 0,0-1 0,0 1 0,0 1 0,1 0 0,13-5 0,-17 8 14,0 0 0,0 0-1,-1 1 1,1-1 0,0 1-1,0 0 1,-1 1-1,1-1 1,0 1 0,-1 0-1,1 0 1,0 1 0,-1-1-1,1 1 1,-1 0 0,0 0-1,0 0 1,0 1 0,0-1-1,0 1 1,0 0 0,-1 0-1,1 1 1,5 6 0,0 2-258,0 0 0,-1 0 0,0 1 0,-1 0 1,0 0-1,8 26 0,-3-1-6582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5.842"/>
    </inkml:context>
    <inkml:brush xml:id="br0">
      <inkml:brushProperty name="width" value="0.05" units="cm"/>
      <inkml:brushProperty name="height" value="0.05" units="cm"/>
    </inkml:brush>
  </inkml:definitions>
  <inkml:trace contextRef="#ctx0" brushRef="#br0">142 258 24575,'6'-3'0,"0"-1"0,-1 0 0,0 0 0,0 0 0,0-1 0,-1 1 0,1-1 0,4-7 0,27-45 0,-29 46 0,-1 0 0,0 0 0,-1-1 0,7-23 0,-11 32 0,-1 1 0,1 0 0,-1-1 0,1 1 0,-1 0 0,0-1 0,0 1 0,0 0 0,0-1 0,-1 1 0,1 0 0,-1-1 0,1 1 0,-1 0 0,0 0 0,1 0 0,-1-1 0,-1 1 0,1 0 0,0 0 0,0 0 0,-1 0 0,1 1 0,-1-1 0,1 0 0,-1 1 0,0-1 0,0 1 0,0-1 0,0 1 0,0 0 0,0 0 0,0 0 0,-3-1 0,-1 0 0,0 0 0,0 1 0,-1 0 0,1 1 0,0-1 0,0 1 0,-1 0 0,1 1 0,0-1 0,-1 1 0,1 1 0,0-1 0,0 1 0,0 0 0,0 0 0,1 1 0,-1 0 0,1 0 0,-8 5 0,4-2 0,0 0 0,1 1 0,0 0 0,0 0 0,1 1 0,0 0 0,0 0 0,1 0 0,0 1 0,-9 18 0,13-19 0,-1 0 0,1 0 0,1 1 0,-1-1 0,1 1 0,1-1 0,0 1 0,0 0 0,1-1 0,0 1 0,0-1 0,1 0 0,0 1 0,6 15 0,0-5 0,0 0 0,1-1 0,1 1 0,1-2 0,14 19 0,-21-31 0,-1-1 0,2 1 0,-1-1 0,0 0 0,1-1 0,0 1 0,0-1 0,0 0 0,0 0 0,7 3 0,-9-5 0,-1 0 0,0 0 0,1-1 0,-1 1 0,1-1 0,-1 1 0,1-1 0,-1 0 0,0 0 0,1 0 0,-1 0 0,1-1 0,-1 1 0,1-1 0,-1 1 0,0-1 0,1 0 0,-1 0 0,0 0 0,0 0 0,1 0 0,-1-1 0,0 1 0,0-1 0,-1 1 0,1-1 0,2-2 0,3-5 0,0 0 0,0-1 0,-1 0 0,0 0 0,-1-1 0,5-14 0,20-74 0,-15 44 0,-5 19 0,-4 16 0,0-1 0,14-30 0,-20 51 0,0-1 0,0 1 0,0-1 0,0 1 0,1 0 0,-1-1 0,0 1 0,0-1 0,0 1 0,1 0 0,-1-1 0,0 1 0,0 0 0,1-1 0,-1 1 0,0 0 0,1-1 0,-1 1 0,0 0 0,1 0 0,-1-1 0,0 1 0,1 0 0,-1 0 0,1 0 0,-1 0 0,0 0 0,1-1 0,-1 1 0,2 0 0,3 12 0,-1 23 0,-4-35 0,0 115 245,-1-77-567,1 0 0,2 0 0,1 0 0,11 48 0,-7-61-6504</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4.848"/>
    </inkml:context>
    <inkml:brush xml:id="br0">
      <inkml:brushProperty name="width" value="0.05" units="cm"/>
      <inkml:brushProperty name="height" value="0.05" units="cm"/>
    </inkml:brush>
  </inkml:definitions>
  <inkml:trace contextRef="#ctx0" brushRef="#br0">493 47 24575,'1'-5'0,"0"0"0,0 0 0,1 0 0,-1 0 0,5-8 0,-3 6 0,-1 6 0,-2 8 0,-1 11 0,-17 85 0,-33 221 0,8 190-242,0 3-208,21-352 329,-45 178 1,40-254 400,-50 114 0,-1-2 73,70-178-349,2 1 0,0 0 1,2 0-1,0 0 0,0 35 0,4-49-4,0 0 0,1 0-1,0 0 1,1 0 0,0 0-1,0 0 1,1-1 0,0 1-1,1-1 1,0 1 0,1-1 0,0-1-1,0 1 1,1-1 0,12 15-1,-11-17 1,1 1 0,0-2 0,0 1 0,0-1 0,1 0 0,0-1 0,-1 0 0,2 0 0,17 4 0,9 0 0,46 5 0,-71-11 0,309 13 0,-191-12 0,977 19-3496,300 9-1507,347 45 5038,-3 45-469,-1612-107 432,261 13 4639,-392-27-4354,-1 0 0,1-1-1,-1 1 1,8-3 0,-14 3-240,1 0-1,-1 0 1,0 0 0,1 0 0,-1 0 0,0 0 0,1 0-1,-1 0 1,0-1 0,0 1 0,1 0 0,-1 0 0,0 0-1,0-1 1,1 1 0,-1 0 0,0 0 0,0-1 0,1 1-1,-1 0 1,0 0 0,0-1 0,0 1 0,0 0 0,0-1-1,1 1 1,-1 0 0,0-1 0,0 1 0,0 0 0,0-1 0,-1 0 36,1 0 1,-1 0 0,1 0 0,-1 0 0,1 0-1,-1 0 1,0 0 0,0 0 0,0 0 0,1 0-1,-1 1 1,0-1 0,0 0 0,-1 0 0,-60-41 192,47 34-270,0-2-1,1 1 0,1-2 0,-1 0 0,2 0 0,0-2 0,-16-18 0,13 7-1,2 0 0,0-1 0,1 0 0,2-1 0,0-1 0,2 1 0,-10-56 0,-7-200 0,24 260 0,-2-115 0,7 0 0,25-172 0,86-264 0,-88 470 0,36-163 0,-55 215 0,-1 0 0,-3-1 0,-2-66 0,-3 106 0,0 9 0,1 0 0,-1 0 0,1-1 0,0 1 0,0-1 0,0 1 0,1 0 0,-1-1 0,1 1 0,0 0 0,0 0 0,0-1 0,0 1 0,1 0 0,-1 0 0,1 0 0,1-2 0,-2 4 0,1-1 0,-1 1 0,0 0 0,0 0 0,0-1 0,-1 1 0,1 0 0,0-1 0,0 1 0,-1-1 0,1 1 0,-1-1 0,0 0 0,1 1 0,-1-1 0,0 1 0,0-1 0,0 1 0,0-1 0,0 0 0,0 1 0,0-1 0,0 1 0,-1-1 0,1 0 0,-1 1 0,1-1 0,-1 1 0,0-1 0,0 1 0,1 0 0,-1-1 0,0 1 0,0 0 0,0 0 0,0-1 0,-1 1 0,1 0 0,0 0 0,0 0 0,-1 0 0,-2-1 0,-4-3 0,-2 0 0,1 0 0,0 1 0,-1 1 0,-17-5 0,-66-11 0,-179-13 0,191 25 0,-698-44-1814,-1 23-1210,440 18 2250,-2642-59-1152,2450 56 2323,180-7 4033,346 19-4249,1 1 0,0-1 0,-1 1-1,1 1 1,-1-1 0,1 1-1,0 0 1,-1 0 0,1 0 0,0 1-1,0 0 1,0 0 0,0 0 0,-7 4-1,-28 14-180,-1-2 0,-1-1 0,-84 20 0,19-6 0,96-27 0,0-1 0,0 0 0,0 0 0,0-1 0,0-1 0,0 0 0,-1 0 0,1-1 0,0 0 0,-1-1 0,-13-3 0,-24-3 0,0 3 0,0 1 0,-60 6 0,14-1 0,80-2 0,-1 1 0,1 1 0,-1 0 0,-20 7 0,32-6 0,9 1 0,10 1 0,38 3-1365,-22-6-5461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6.013"/>
    </inkml:context>
    <inkml:brush xml:id="br0">
      <inkml:brushProperty name="width" value="0.05" units="cm"/>
      <inkml:brushProperty name="height" value="0.05" units="cm"/>
    </inkml:brush>
  </inkml:definitions>
  <inkml:trace contextRef="#ctx0" brushRef="#br0">222 272 24575,'0'0'0,"0"-1"0,0 0 0,0 0 0,0 0 0,0 1 0,0-1 0,0 0 0,0 0 0,0 1 0,0-1 0,-1 0 0,1 0 0,0 0 0,0 1 0,-1-1 0,1 0 0,0 1 0,-1-1 0,1 0 0,-1 1 0,1-1 0,-1 0 0,1 1 0,-1-1 0,1 1 0,-2-1 0,1 1 0,0 0 0,0 0 0,0 0 0,0 0 0,0 0 0,0 0 0,0 0 0,0 1 0,0-1 0,0 0 0,0 1 0,0-1 0,0 1 0,1-1 0,-1 1 0,0-1 0,-1 2 0,-5 4 0,-1 1 0,2 0 0,-8 9 0,-16 25 0,3 2 0,1 1 0,-37 88 0,53-111 0,6-15 0,4-15 0,8-17 0,33-66 0,5 2 0,3 3 0,63-83 0,-108 164 0,5-7 0,1-1 0,0 2 0,1-1 0,1 1 0,22-18 0,-33 29 0,0 1 0,0-1 0,0 0 0,0 0 0,0 1 0,0-1 0,0 1 0,0-1 0,1 1 0,-1-1 0,0 1 0,0 0 0,0 0 0,1 0 0,-1-1 0,0 1 0,0 0 0,1 0 0,-1 1 0,0-1 0,0 0 0,2 1 0,-2-1 0,0 1 0,0 0 0,0 0 0,0 0 0,0 0 0,0 0 0,0 0 0,0 0 0,-1 0 0,1 0 0,0 0 0,-1 1 0,1-1 0,-1 0 0,1 0 0,-1 1 0,1 0 0,1 10 0,-1-1 0,0 0 0,-1 23 0,0-23 0,-6 360-1365,6-334-5461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6.574"/>
    </inkml:context>
    <inkml:brush xml:id="br0">
      <inkml:brushProperty name="width" value="0.05" units="cm"/>
      <inkml:brushProperty name="height" value="0.05" units="cm"/>
    </inkml:brush>
  </inkml:definitions>
  <inkml:trace contextRef="#ctx0" brushRef="#br0">1 452 24575,'0'-16'0,"0"5"0,-1-1 0,2 1 0,0 0 0,0-1 0,5-15 0,-5 23 0,1 1 0,-1-1 0,1 1 0,0 0 0,0 0 0,0 0 0,0 0 0,0 0 0,1 0 0,-1 1 0,1-1 0,0 1 0,0 0 0,0 0 0,0 0 0,0 0 0,0 0 0,0 1 0,1-1 0,-1 1 0,6-2 0,20-2 0,0 0 0,0 2 0,1 1 0,-1 1 0,36 4 0,-3-1 0,358 0 0,-410-1 0,-7-1 0,1 0 0,-1 0 0,1 0 0,0 0 0,-1 0 0,1-1 0,-1 1 0,1-1 0,-1 0 0,0 0 0,1 0 0,2-2 0,-5 3 0,-1-1 0,0 1 0,0 0 0,0 0 0,0-1 0,0 1 0,0 0 0,0 0 0,0 0 0,0-1 0,0 1 0,0 0 0,0 0 0,-1-1 0,1 1 0,0 0 0,0 0 0,0 0 0,0-1 0,0 1 0,0 0 0,0 0 0,-1 0 0,1-1 0,0 1 0,0 0 0,0 0 0,0 0 0,-1 0 0,1 0 0,0-1 0,0 1 0,0 0 0,-1 0 0,1 0 0,0 0 0,0 0 0,-1 0 0,1 0 0,0 0 0,0 0 0,-1 0 0,1 0 0,0 0 0,0 0 0,0 0 0,-1 0 0,1 0 0,0 0 0,-15-3 0,3 2 0,-1 1 0,1 1 0,-1 0 0,1 0 0,-1 1 0,1 0 0,0 1 0,0 1 0,0 0 0,0 1 0,1 0 0,-14 8 0,16-8 0,-1 1 0,1 0 0,0 1 0,1 0 0,-1 1 0,1-1 0,1 1 0,-1 1 0,1 0 0,1 0 0,0 0 0,0 0 0,1 1 0,-4 11 0,7-18 0,1 0 0,0 0 0,0 0 0,1 0 0,-1 0 0,0 0 0,1 0 0,0 1 0,0-1 0,0 0 0,0 0 0,1 0 0,-1 1 0,1-1 0,0 0 0,-1 0 0,1 0 0,1 0 0,-1 0 0,0 0 0,1 0 0,0-1 0,-1 1 0,4 3 0,-1-3 0,-1 0 0,1 0 0,0 0 0,0-1 0,0 0 0,0 0 0,1 0 0,-1 0 0,1 0 0,-1-1 0,1 0 0,-1 0 0,1 0 0,0-1 0,-1 1 0,7-2 0,1 1 0,0-1 0,1-1 0,-1-1 0,-1 1 0,1-2 0,0 0 0,-1 0 0,0-1 0,0 0 0,0-1 0,0 0 0,15-13 0,-13 9 0,-1 0 0,-1-1 0,1 0 0,-2-1 0,1-1 0,-2 1 0,0-2 0,0 1 0,7-19 0,-7 10 0,0 0 0,-2-1 0,-1 0 0,-1 0 0,3-28 0,-7 37 0,0-1 0,-1 1 0,0-1 0,-1 1 0,0-1 0,-2 1 0,1 0 0,-2 0 0,-7-21 0,10 33 0,1 1 0,-1 0 0,1 0 0,-1-1 0,1 1 0,-1 0 0,0 0 0,0 0 0,0 0 0,0 0 0,0 0 0,0 0 0,0 0 0,0 0 0,-2-1 0,3 2 0,0 0 0,-1 0 0,1 0 0,-1 0 0,1 0 0,-1 0 0,1 0 0,-1 0 0,1 0 0,-1 0 0,1 0 0,-1 1 0,1-1 0,-1 0 0,1 0 0,0 0 0,-1 1 0,1-1 0,-1 0 0,1 0 0,0 1 0,-1-1 0,1 0 0,0 1 0,-1-1 0,1 1 0,0-1 0,-1 1 0,-1 3 0,-1 1 0,1 0 0,0-1 0,0 1 0,1 0 0,-2 9 0,-10 55-273,4 1 0,3 0 0,3 0 0,8 100 0,-1-129-6553</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7.051"/>
    </inkml:context>
    <inkml:brush xml:id="br0">
      <inkml:brushProperty name="width" value="0.05" units="cm"/>
      <inkml:brushProperty name="height" value="0.05" units="cm"/>
    </inkml:brush>
  </inkml:definitions>
  <inkml:trace contextRef="#ctx0" brushRef="#br0">221 399 24575,'9'-23'0,"-3"7"0,-2 7 0,-3 4 0,1 1 0,-1 0 0,0-1 0,0 1 0,-1 0 0,1-8 0,-1 11 0,0 0 0,0 0 0,-1 0 0,1-1 0,0 1 0,-1 0 0,1 0 0,-1 0 0,1 0 0,-1 0 0,0 0 0,1 0 0,-1 0 0,0 0 0,0 0 0,1 1 0,-1-1 0,0 0 0,0 0 0,0 1 0,0-1 0,0 1 0,0-1 0,0 1 0,0-1 0,-1 1 0,1-1 0,0 1 0,0 0 0,-2-1 0,-6 0 0,0-1 0,0 1 0,0 1 0,0 0 0,-1 0 0,1 1 0,0 0 0,0 0 0,0 1 0,0 0 0,0 1 0,1 0 0,-11 5 0,14-5 0,-1-1 0,1 2 0,-1-1 0,1 0 0,0 1 0,1 0 0,-1 1 0,1-1 0,-1 1 0,1-1 0,1 1 0,-1 0 0,1 1 0,0-1 0,0 1 0,0-1 0,1 1 0,-1 0 0,2 0 0,-3 7 0,4-10 0,-1-1 0,1 1 0,-1-1 0,1 1 0,0-1 0,0 1 0,0-1 0,0 1 0,1 0 0,-1-1 0,1 1 0,-1-1 0,1 1 0,0-1 0,0 0 0,0 1 0,0-1 0,0 0 0,1 1 0,-1-1 0,1 0 0,0 0 0,-1 0 0,1-1 0,0 1 0,0 0 0,0-1 0,0 1 0,0-1 0,1 1 0,-1-1 0,0 0 0,4 1 0,-2-1 0,2 1 0,-1-2 0,0 1 0,0 0 0,0-1 0,0 0 0,0 0 0,1-1 0,-1 1 0,0-1 0,0 0 0,0-1 0,0 1 0,0-1 0,9-4 0,-2-2 0,0 0 0,0 0 0,-1-1 0,0-1 0,-1 1 0,0-2 0,0 0 0,-1 0 0,-1 0 0,0-1 0,7-13 0,6-15 0,-3-1 0,17-52 0,-25 66 0,-1-1 0,-2 0 0,7-44 0,-15 62 0,-3 11 0,-6 18 0,-8 32 114,1 0 0,-11 70 0,22-87-456,1 0 1,3 1 0,0 0-1,6 57 1,3-41-6485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8.031"/>
    </inkml:context>
    <inkml:brush xml:id="br0">
      <inkml:brushProperty name="width" value="0.05" units="cm"/>
      <inkml:brushProperty name="height" value="0.05" units="cm"/>
    </inkml:brush>
  </inkml:definitions>
  <inkml:trace contextRef="#ctx0" brushRef="#br0">127 518 24575,'5'-6'0,"1"-1"0,-1 0 0,0 0 0,-1-1 0,0 1 0,0-1 0,0 0 0,-1 0 0,4-17 0,-5 17 0,0 0 0,0 1 0,1-1 0,0 1 0,1-1 0,-1 1 0,2 0 0,-1 0 0,1 1 0,8-10 0,-10 14 0,0 0 0,0 0 0,1 1 0,-1-1 0,0 1 0,1 0 0,-1 0 0,1 0 0,-1 0 0,1 1 0,0-1 0,-1 1 0,1 0 0,0 0 0,-1 0 0,1 1 0,3 0 0,-2 0 0,-1-1 0,1 1 0,-1-1 0,1 0 0,0-1 0,-1 1 0,1-1 0,-1 0 0,1 0 0,7-3 0,-7 1 0,0-1 0,0 1 0,-1-1 0,1 0 0,-1 0 0,0 0 0,-1 0 0,1-1 0,4-6 0,-6 8 0,-1 1 0,1-1 0,-1 0 0,0 1 0,1-1 0,-1 0 0,0 0 0,-1 0 0,1 0 0,0 0 0,-1 0 0,0 0 0,0 0 0,0 0 0,0 0 0,0 0 0,0 0 0,-1 0 0,-1-4 0,1 5 0,0 0 0,0 1 0,0-1 0,-1 1 0,1-1 0,0 1 0,-1 0 0,1-1 0,-1 1 0,0 0 0,1 0 0,-1 0 0,0 0 0,0 0 0,0 1 0,0-1 0,1 0 0,-1 1 0,0 0 0,0-1 0,-3 1 0,-4-1 0,1 1 0,-1 0 0,-14 1 0,4 2 0,-1 1 0,1 1 0,1 0 0,-1 2 0,1 0 0,0 1 0,-21 12 0,27-13 0,0 0 0,1 1 0,0 0 0,0 1 0,1 1 0,0-1 0,1 2 0,0-1 0,0 1 0,1 1 0,-6 12 0,11-19 0,0 1 0,1 0 0,0 0 0,0 0 0,0 0 0,1 0 0,0 0 0,0 0 0,1 1 0,-1-1 0,1 0 0,1 0 0,-1 1 0,4 11 0,-3-14 0,1 0 0,-1 0 0,1 1 0,0-1 0,1 0 0,-1-1 0,1 1 0,0 0 0,0-1 0,0 1 0,0-1 0,0 0 0,1 0 0,0 0 0,-1-1 0,1 1 0,0-1 0,0 0 0,0 0 0,1 0 0,3 1 0,9 1 0,0 0 0,1-1 0,-1-1 0,0 0 0,1-1 0,-1-1 0,1-1 0,-1-1 0,0 0 0,1-1 0,16-5 0,0-2 0,0-2 0,-1-1 0,-1-1 0,45-28 0,-60 32 0,0-1 0,-1-1 0,-1 0 0,0-1 0,0-1 0,-2-1 0,1 1 0,11-19 0,-19 23 0,0 0 0,0 0 0,-1 0 0,-1-1 0,0 1 0,0-1 0,-1 0 0,0-1 0,-1 1 0,0 0 0,-1-1 0,0 1 0,-1-1 0,0 1 0,-2-15 0,2 25 0,0 0 0,0 0 0,0 1 0,0-1 0,-1 0 0,1 0 0,0 0 0,0 0 0,-1 0 0,1 0 0,0 1 0,-1-1 0,1 0 0,-1 0 0,1 0 0,-1 1 0,1-1 0,-1 0 0,-1 0 0,1 1 0,1 0 0,-1 0 0,1 0 0,-1 0 0,1 0 0,-1 0 0,1 0 0,-1 1 0,1-1 0,0 0 0,-1 0 0,1 1 0,-1-1 0,1 0 0,-1 0 0,1 1 0,0-1 0,-1 1 0,1-1 0,0 0 0,-1 1 0,1-1 0,0 1 0,-1 0 0,-17 35 0,-2 19 0,3 2 0,-18 95 0,33-144 0,1 0 0,1-1 0,-1 1 0,1 11 0,0-18 0,0-1 0,0 1 0,1 0 0,-1-1 0,0 1 0,0-1 0,0 1 0,0 0 0,1-1 0,-1 1 0,0-1 0,1 1 0,-1-1 0,0 1 0,1-1 0,-1 1 0,1-1 0,-1 1 0,0-1 0,1 1 0,-1-1 0,1 0 0,0 1 0,0 0 0,0-1 0,1 0 0,-1-1 0,0 1 0,1 0 0,-1 0 0,0-1 0,0 1 0,1 0 0,-1-1 0,0 1 0,0-1 0,0 0 0,0 1 0,1-1 0,-1 0 0,0 0 0,1-2 0,14-11 0,-1-1 0,-1-1 0,20-28 0,-20 25 0,0 1 0,29-29 0,-41 46 0,-1-1 0,1 1 0,0-1 0,0 1 0,0 0 0,0-1 0,0 1 0,0 0 0,0 0 0,0 1 0,0-1 0,0 0 0,1 1 0,-1-1 0,5 1 0,-6 0 0,0 0 0,1 1 0,-1-1 0,1 1 0,-1-1 0,0 1 0,1 0 0,-1 0 0,0-1 0,0 1 0,0 0 0,0 0 0,0 0 0,0 0 0,0 0 0,0 1 0,0-1 0,0 0 0,0 0 0,-1 1 0,1-1 0,-1 0 0,1 1 0,-1-1 0,1 3 0,11 39 0,-9-30 0,0 0 0,1 0 0,0 0 0,11 20 0,-14-30 0,1 0 0,0 0 0,0 0 0,0-1 0,0 1 0,1-1 0,-1 0 0,1 1 0,0-1 0,-1 0 0,1 0 0,0-1 0,0 1 0,0-1 0,0 1 0,0-1 0,1 0 0,-1 0 0,0 0 0,1-1 0,-1 1 0,0-1 0,6 1 0,-1-2 0,0 0 0,1 0 0,-1-1 0,0 0 0,0-1 0,0 1 0,0-2 0,0 1 0,-1-1 0,0 0 0,12-8 0,1-4 0,0 0 0,28-29 0,-28 24 0,-1 0 0,-1-2 0,-1 0 0,0-2 0,-2 1 0,-1-2 0,-1 0 0,-1-1 0,-2 0 0,10-39 0,-19 60 0,0 0 0,0 0 0,-1 0 0,0 0 0,-1-7 0,1 12 0,0 0 0,0 0 0,0 0 0,0 0 0,-1 1 0,1-1 0,0 0 0,-1 0 0,1 0 0,0 1 0,-1-1 0,1 0 0,-1 1 0,1-1 0,-1 0 0,0 1 0,1-1 0,-2 0 0,1 0 0,1 1 0,-1 0 0,0 0 0,0 0 0,0 0 0,1 0 0,-1 0 0,0 0 0,0 0 0,0 0 0,0 1 0,1-1 0,-1 0 0,0 0 0,0 1 0,1-1 0,-1 1 0,0-1 0,1 0 0,-1 1 0,0-1 0,1 1 0,-1 0 0,0 0 0,-6 5 0,0 1 0,1 0 0,0 1 0,0-1 0,0 1 0,1 0 0,-6 14 0,-25 65 0,27-61 57,2 1 0,0 0 0,2 0 0,0 0 0,0 35 0,5-48-189,0 0 1,1 0 0,0 0-1,1 0 1,1 0 0,0-1 0,1 1-1,0-1 1,1 0 0,1 0 0,0-1-1,10 16 1,4-2-6695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8.190"/>
    </inkml:context>
    <inkml:brush xml:id="br0">
      <inkml:brushProperty name="width" value="0.05" units="cm"/>
      <inkml:brushProperty name="height" value="0.05" units="cm"/>
    </inkml:brush>
  </inkml:definitions>
  <inkml:trace contextRef="#ctx0" brushRef="#br0">43 189 24575,'-3'-7'0,"-4"-7"0,-4-6 0,-1-4 0,3-3 0,8 2 0,8 3 0,12 4 0,9 4 0,10 5 0,6 4 0,4 2 0,2 3 0,-1 0 0,-6 1 0,-10 0-8191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9.201"/>
    </inkml:context>
    <inkml:brush xml:id="br0">
      <inkml:brushProperty name="width" value="0.05" units="cm"/>
      <inkml:brushProperty name="height" value="0.05" units="cm"/>
    </inkml:brush>
  </inkml:definitions>
  <inkml:trace contextRef="#ctx0" brushRef="#br0">90 190 24575,'-20'0'0,"10"1"0,0-1 0,0-1 0,-20-3 0,21 0 0,9-1 0,19-4 0,312-57 0,-201 44 0,-82 14 58,267-51-1481,-261 47-5403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9.386"/>
    </inkml:context>
    <inkml:brush xml:id="br0">
      <inkml:brushProperty name="width" value="0.05" units="cm"/>
      <inkml:brushProperty name="height" value="0.05" units="cm"/>
    </inkml:brush>
  </inkml:definitions>
  <inkml:trace contextRef="#ctx0" brushRef="#br0">64 0 24575,'-6'2'0,"0"1"0,0-1 0,0 1 0,0 0 0,0 0 0,-9 8 0,14-10 0,0-1 0,0 1 0,0 0 0,0 0 0,0 0 0,1 0 0,-1 0 0,0 0 0,1 0 0,-1 0 0,0 0 0,1 0 0,0 0 0,-1 0 0,1 0 0,-1 1 0,1-1 0,0 0 0,0 0 0,0 0 0,0 1 0,0-1 0,0 0 0,0 0 0,0 0 0,0 1 0,1-1 0,-1 0 0,0 0 0,1 0 0,-1 0 0,1 1 0,-1-1 0,1 0 0,0 0 0,-1 0 0,1 0 0,0 0 0,0-1 0,0 1 0,-1 0 0,3 1 0,20 20 0,-8-8 0,-1-1 0,21 27 0,-31-34 0,-1-1 0,1 1 0,-1 0 0,0 0 0,0 1 0,-1-1 0,0 0 0,0 1 0,0 0 0,-1-1 0,1 13 0,-2-7 34,-1-1 1,0 1-1,-1-1 0,0 0 0,-1 1 0,0-1 0,0 0 0,-1 0 0,-6 11 1,0-4-377,0 0 1,-1-1 0,-1 0-1,-17 18 1,12-16-6485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09.727"/>
    </inkml:context>
    <inkml:brush xml:id="br0">
      <inkml:brushProperty name="width" value="0.05" units="cm"/>
      <inkml:brushProperty name="height" value="0.05" units="cm"/>
    </inkml:brush>
  </inkml:definitions>
  <inkml:trace contextRef="#ctx0" brushRef="#br0">10 113 24575,'7'0'0,"0"-2"0,0 1 0,0-1 0,0 1 0,-1-2 0,1 1 0,-1-1 0,1 0 0,7-6 0,-14 9 0,0 0 0,0 0 0,0 0 0,0 0 0,-1 0 0,1 0 0,0 0 0,0 0 0,0 0 0,0-1 0,0 1 0,-1 0 0,1 0 0,0 0 0,0 0 0,0 0 0,0 0 0,0-1 0,0 1 0,0 0 0,0 0 0,0 0 0,0 0 0,-1-1 0,1 1 0,0 0 0,0 0 0,0 0 0,0 0 0,0-1 0,0 1 0,0 0 0,0 0 0,0 0 0,0 0 0,0-1 0,1 1 0,-1 0 0,0 0 0,0 0 0,0 0 0,0 0 0,0-1 0,0 1 0,0 0 0,0 0 0,0 0 0,0 0 0,1 0 0,-1-1 0,0 1 0,0 0 0,0 0 0,0 0 0,0 0 0,1 0 0,-1 0 0,0 0 0,0 0 0,0 0 0,0 0 0,1 0 0,-1 0 0,0 0 0,-14 0 0,7 2 0,0 0 0,-1 1 0,-12 6 0,18-8 0,0 0 0,0 0 0,0 1 0,0-1 0,0 0 0,0 1 0,1-1 0,-1 1 0,1 0 0,-1-1 0,1 1 0,-1 0 0,1 0 0,0 0 0,0 0 0,0 0 0,-1 4 0,2-5 0,0 0 0,0 0 0,0 1 0,0-1 0,0 0 0,1 0 0,-1 0 0,0 0 0,1 0 0,-1 0 0,1 0 0,-1 0 0,1 0 0,-1 0 0,1 0 0,0 0 0,0 0 0,-1 0 0,1 0 0,0 0 0,0-1 0,0 1 0,0 0 0,0-1 0,0 1 0,0-1 0,0 1 0,0-1 0,0 1 0,3 0 0,36 8 0,-20-7 0,0-1 0,0-1 0,0 0 0,0-2 0,36-7 0,-40 6 0,-1-1 0,0-1 0,0-1 0,0 0 0,0-1 0,-1 0 0,23-16 0,-33 19 0,0 1 0,0-1 0,-1 1 0,1-1 0,-1 0 0,0-1 0,0 1 0,-1 0 0,4-8 0,-5 10 0,-1 1 0,1 0 0,-1 0 0,1-1 0,-1 1 0,0 0 0,1 0 0,-1-1 0,0 1 0,0 0 0,0-1 0,0 1 0,0 0 0,-1-1 0,1 1 0,0 0 0,0 0 0,-1-1 0,1 1 0,-1 0 0,1 0 0,-1-1 0,0 1 0,1 0 0,-1 0 0,0 0 0,0 0 0,0 0 0,0 0 0,1 0 0,-2 1 0,1-1 0,0 0 0,0 0 0,0 1 0,0-1 0,0 0 0,0 1 0,-1 0 0,1-1 0,-2 0 0,-5 0 0,-1-1 0,0 1 0,0 1 0,0-1 0,1 1 0,-1 1 0,0 0 0,0 0 0,0 1 0,1 0 0,-1 0 0,1 1 0,0 0 0,-1 1 0,-12 7 0,20-10-65,-1-1 0,1 1 0,-1 0 0,1 0 0,0 0 0,0 0 0,-1 0 0,1 0 0,0 1 0,0-1 0,0 0 0,0 1 0,0-1 0,1 0 0,-1 1 0,0-1 0,1 1 0,-1-1 0,1 1 0,-1 2 0,2 10-6761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10.398"/>
    </inkml:context>
    <inkml:brush xml:id="br0">
      <inkml:brushProperty name="width" value="0.05" units="cm"/>
      <inkml:brushProperty name="height" value="0.05" units="cm"/>
    </inkml:brush>
  </inkml:definitions>
  <inkml:trace contextRef="#ctx0" brushRef="#br0">183 304 24575,'0'0'0,"0"-1"0,1 1 0,-1-1 0,0 1 0,0-1 0,0 1 0,0 0 0,0-1 0,0 1 0,0-1 0,0 1 0,0-1 0,0 1 0,-1 0 0,1-1 0,0 1 0,0-1 0,0 1 0,0 0 0,-1-1 0,1 1 0,0-1 0,0 1 0,-1 0 0,1-1 0,0 1 0,-1 0 0,1-1 0,0 1 0,-1 0 0,1 0 0,0 0 0,-1-1 0,1 1 0,-1 0 0,1 0 0,0 0 0,-1 0 0,1-1 0,-1 1 0,1 0 0,-1 0 0,1 0 0,0 0 0,-1 0 0,0 0 0,0 1 0,0-1 0,0 1 0,0-1 0,0 1 0,0 0 0,0-1 0,0 1 0,0 0 0,0 0 0,0-1 0,1 1 0,-1 0 0,0 0 0,0 0 0,1 0 0,-1 0 0,1 0 0,-1 1 0,-8 25 0,-7 35 0,10-34 0,-13 34 0,-63 178 0,71-216 0,5-19 0,1-16 0,3-8 0,2 0 0,1 0 0,0 0 0,2 0 0,0 0 0,9-28 0,-8 28 0,15-61 0,32-80 0,-36 121 0,2 1 0,1 0 0,46-68 0,-55 94 0,0 1 0,1 0 0,0 0 0,1 1 0,20-15 0,-27 22 0,0 1 0,1-1 0,-1 1 0,1-1 0,0 2 0,0-1 0,0 0 0,8-1 0,-10 3 0,0 0 0,0 0 0,0 0 0,0 0 0,-1 0 0,1 1 0,0-1 0,0 1 0,-1 0 0,1 0 0,0 0 0,-1 0 0,1 0 0,-1 1 0,1-1 0,3 4 0,-2-2 0,-1 0 0,-1-1 0,1 1 0,0 1 0,-1-1 0,1 0 0,-1 1 0,0-1 0,0 1 0,-1-1 0,1 1 0,-1 0 0,2 7 0,-2-4 0,0 0 0,0 0 0,-1 0 0,0 0 0,0 1 0,-1-1 0,-2 9 0,-1 2 0,-1-1 0,-1 1 0,-1-1 0,0 0 0,-12 19 0,-7 6 0,-10 18 0,35-59 0,1 0 0,-1 1 0,0-1 0,1 0 0,-1 0 0,1 0 0,0 0 0,-1 1 0,1-1 0,0 0 0,0 0 0,-1 1 0,1-1 0,0 0 0,0 1 0,1-1 0,-1 0 0,0 0 0,0 1 0,1-1 0,-1 0 0,0 0 0,1 0 0,-1 1 0,1-1 0,0 0 0,-1 0 0,1 0 0,0 0 0,0 0 0,0 0 0,-1 0 0,1 0 0,0-1 0,0 1 0,0 0 0,0 0 0,1-1 0,-1 1 0,0-1 0,0 1 0,2 0 0,6 1 0,-1 1 0,1-2 0,0 1 0,18 0 0,-16-1 0,13 0 0,63 9 0,-79-9 0,-1 1 0,1 0 0,0 0 0,-1 1 0,1 0 0,-1 0 0,0 1 0,9 5 0,-15-8 0,1 0 0,-1 0 0,0 0 0,1 0 0,-1 0 0,0 0 0,0 1 0,0-1 0,0 0 0,0 0 0,0 1 0,-1-1 0,1 1 0,0-1 0,-1 1 0,1-1 0,-1 1 0,1-1 0,-1 1 0,0-1 0,0 1 0,1 0 0,-1-1 0,0 1 0,-1-1 0,1 1 0,0 0 0,0-1 0,-1 1 0,1-1 0,-1 1 0,1-1 0,-1 1 0,0-1 0,1 1 0,-1-1 0,0 0 0,0 1 0,-2 1 0,-1 2 0,-1 0 0,0 0 0,0 0 0,-1-1 0,1 0 0,-1 0 0,0 0 0,-6 2 0,-11 4 0,-1-1 0,0-1 0,0-1 0,0-1 0,-1-1 0,0-1 0,0-1 0,-36-1 0,57-2-68,0 0 0,1 0-1,-1 0 1,0-1 0,0 1 0,0-1-1,1 0 1,-1 0 0,0 0 0,1-1-1,-1 1 1,1-1 0,0 0 0,-1 0-1,1 0 1,0 0 0,0 0-1,0-1 1,-3-3 0,0-8-6758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6.603"/>
    </inkml:context>
    <inkml:brush xml:id="br0">
      <inkml:brushProperty name="width" value="0.05" units="cm"/>
      <inkml:brushProperty name="height" value="0.05" units="cm"/>
    </inkml:brush>
  </inkml:definitions>
  <inkml:trace contextRef="#ctx0" brushRef="#br0">3 189 24575,'-1'-39'0,"0"25"0,0 0 0,1 0 0,1 1 0,4-28 0,-5 41 0,0 0 0,0-1 0,0 1 0,0 0 0,0-1 0,1 1 0,-1 0 0,0-1 0,0 1 0,0 0 0,0-1 0,0 1 0,0 0 0,1-1 0,-1 1 0,0 0 0,0 0 0,0-1 0,1 1 0,-1 0 0,0 0 0,0-1 0,1 1 0,-1 0 0,0 0 0,1 0 0,-1 0 0,0-1 0,0 1 0,1 0 0,-1 0 0,0 0 0,1 0 0,7 9 0,2 18 0,-4 22 0,-1-1 0,-3 1 0,-4 63 0,0-52 0,3-72 0,1 0 0,1 0 0,0 1 0,8-22 0,28-60 0,-27 66 0,33-64 0,-40 82 0,0 1 0,1-1 0,0 1 0,0 1 0,1-1 0,0 1 0,15-11 0,-21 17 0,0 0 0,0 0 0,0 1 0,0-1 0,0 0 0,1 1 0,-1-1 0,0 1 0,0-1 0,1 1 0,-1 0 0,0-1 0,0 1 0,1 0 0,-1 0 0,0 0 0,1 0 0,1 1 0,-2-1 0,0 0 0,0 1 0,0 0 0,0-1 0,0 1 0,0-1 0,-1 1 0,1 0 0,0 0 0,-1-1 0,1 1 0,0 0 0,-1 0 0,1 0 0,-1 0 0,1-1 0,-1 1 0,1 2 0,1 4 0,-1 0 0,0-1 0,0 1 0,-1 0 0,0 11 0,-2 13 0,-2 0 0,-7 31 0,-1 8 0,11-66 0,0 0 0,1 0 0,0 0 0,0 0 0,0 0 0,1 0 0,-1 0 0,1 0 0,2 6 0,-3-9 0,0 0 0,1 0 0,-1-1 0,1 1 0,-1-1 0,0 1 0,1 0 0,-1-1 0,1 1 0,0-1 0,-1 1 0,1-1 0,-1 1 0,1-1 0,0 0 0,-1 1 0,1-1 0,0 0 0,-1 1 0,1-1 0,1 0 0,0 0 0,-1 0 0,1 0 0,-1 0 0,1 0 0,0-1 0,-1 1 0,1 0 0,-1-1 0,1 1 0,-1-1 0,1 0 0,-1 0 0,0 0 0,2-1 0,6-4 0,-2 0 0,1-1 0,-1 0 0,0 0 0,0 0 0,-1-1 0,0 0 0,-1-1 0,1 1 0,3-11 0,0 0 0,-2-1 0,0 1 0,8-38 0,-5 20 0,-10 37 0,0 0 0,0 0 0,0 0 0,0 0 0,0 0 0,0 0 0,0 0 0,0 0 0,0 0 0,0 0 0,0-1 0,0 1 0,0 0 0,0 0 0,0 0 0,0 0 0,0 0 0,1 0 0,-1 0 0,0 0 0,0 0 0,0 0 0,0 0 0,0 0 0,0 0 0,0 0 0,0 0 0,0-1 0,0 1 0,0 0 0,0 0 0,0 0 0,1 0 0,-1 0 0,0 0 0,0 0 0,0 0 0,0 0 0,0 0 0,0 0 0,0 0 0,0 0 0,0 0 0,0 0 0,1 0 0,-1 0 0,0 0 0,0 1 0,0-1 0,0 0 0,0 0 0,0 0 0,0 0 0,0 0 0,0 0 0,0 0 0,0 0 0,0 0 0,0 0 0,1 0 0,1 8 0,0 11 0,-2 1 0,1 1 0,1-1 0,1 0 0,1 1 0,0-1 0,14 35 0,-17-53 0,0 1 0,1-1 0,-1 1 0,1-1 0,0 0 0,-1 0 0,1 1 0,0-1 0,0-1 0,1 1 0,-1 0 0,0 0 0,1-1 0,-1 1 0,1-1 0,-1 0 0,1 0 0,2 1 0,0-1 0,0 0 0,0 0 0,-1-1 0,1 0 0,0 0 0,0 0 0,0 0 0,0-1 0,8-2 0,3-2 0,0-1 0,0 0 0,-1-1 0,0-1 0,15-11 0,-7 4 0,0-2 0,34-32 0,-48 40 0,0-1 0,0 0 0,-1 0 0,0-1 0,-1 0 0,0 0 0,9-23 0,-15 31 0,0 0 0,0 1 0,0-1 0,0 0 0,-1 0 0,1 1 0,-1-1 0,0 0 0,0 0 0,0 0 0,0 1 0,0-1 0,0 0 0,-1 0 0,0 0 0,1 1 0,-1-1 0,0 0 0,0 1 0,-1-1 0,1 1 0,-2-4 0,0 4 0,1-1 0,-1 1 0,1 0 0,-1 0 0,0 0 0,0 0 0,0 0 0,0 0 0,0 1 0,-1-1 0,1 1 0,0 0 0,-1 0 0,1 1 0,-7-2 0,5 2 0,-1-1 0,1 1 0,-1 0 0,1 1 0,-1 0 0,1-1 0,0 2 0,-1-1 0,1 1 0,-8 3 0,10-4 0,0 1 0,0-1 0,0 1 0,0 0 0,0 0 0,0 0 0,0 1 0,1-1 0,-1 1 0,1-1 0,0 1 0,0 0 0,0 0 0,0 0 0,1 0 0,-4 7 0,4-6 11,0 0 0,0 1-1,0-1 1,0 1 0,1-1-1,-1 1 1,1-1 0,1 1-1,-1-1 1,0 1 0,1-1-1,0 1 1,0-1 0,1 0-1,2 8 1,-1-6 6,1 0 0,0 0 0,0 0 0,0-1 0,1 1 0,0-1 0,0 0 0,0 0 1,7 5-1,2-1-231,0 0 1,1-1 0,0-1-1,0 0 1,1-1 0,-1 0-1,30 5 1,-20-6-6613</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10.710"/>
    </inkml:context>
    <inkml:brush xml:id="br0">
      <inkml:brushProperty name="width" value="0.05" units="cm"/>
      <inkml:brushProperty name="height" value="0.05" units="cm"/>
    </inkml:brush>
  </inkml:definitions>
  <inkml:trace contextRef="#ctx0" brushRef="#br0">109 10 24575,'20'-4'0,"-18"3"0,0 0 0,0 0 0,1 1 0,-1-1 0,0 1 0,0-1 0,0 1 0,0 0 0,0 0 0,1 0 0,-1 0 0,0 0 0,0 0 0,0 1 0,4 0 0,-6 0 0,-1 0 0,1 0 0,0 0 0,-1 0 0,1 0 0,-1-1 0,0 1 0,1 0 0,-1 0 0,0-1 0,1 1 0,-1 0 0,0-1 0,0 1 0,-1 0 0,0 1 0,-1 0 0,-20 16 0,1 1 0,1 0 0,-22 28 0,38-40 0,-1 1 0,1-1 0,1 1 0,-1 0 0,2 1 0,-5 9 0,7-13 0,-1 1 0,1-1 0,0 0 0,1 0 0,-1 1 0,1-1 0,0 0 0,1 1 0,-1-1 0,1 0 0,2 9 0,-1-10 0,-1 0 0,1 0 0,0 0 0,0-1 0,1 1 0,-1-1 0,1 1 0,-1-1 0,1 0 0,0 0 0,0 0 0,1-1 0,-1 1 0,1-1 0,-1 0 0,1 1 0,0-2 0,-1 1 0,1 0 0,0-1 0,0 0 0,0 0 0,1 0 0,-1 0 0,6 0 0,2 0 0,-1 0 0,1-1 0,0-1 0,0 0 0,0 0 0,0-1 0,21-7 0,-21 5 0,1-1 0,-1-1 0,-1 0 0,1 0 0,-1-1 0,0-1 0,-1 0 0,1-1 0,9-10 0,-17 15 0,1 0 0,-1 0 0,0 0 0,0-1 0,-1 1 0,1-1 0,-1 0 0,0 0 0,0 0 0,0 0 0,0-6 0,-1 8 0,-1-1 0,0 0 0,0 0 0,0 0 0,-1 0 0,1 1 0,-1-1 0,0 0 0,0 1 0,0-1 0,0 0 0,-1 1 0,0-1 0,1 1 0,-1 0 0,0 0 0,-3-4 0,1 3 29,0 0-1,0 0 1,0 0-1,0 0 0,-1 0 1,0 1-1,1 0 1,-1 0-1,0 1 1,-1-1-1,-5-1 1,2 1-314,-1 0 1,-1 0-1,1 1 1,0 1-1,-12-1 1,-18 2-6542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16.352"/>
    </inkml:context>
    <inkml:brush xml:id="br0">
      <inkml:brushProperty name="width" value="0.05" units="cm"/>
      <inkml:brushProperty name="height" value="0.05" units="cm"/>
    </inkml:brush>
  </inkml:definitions>
  <inkml:trace contextRef="#ctx0" brushRef="#br0">1 0 24575,'1'14'0,"0"0"0,1-1 0,1 1 0,6 15 0,-4-11 0,4 30 0,0 77 0,-9 135 0,-2-117 0,1 77-1365,1-196-5461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16.880"/>
    </inkml:context>
    <inkml:brush xml:id="br0">
      <inkml:brushProperty name="width" value="0.05" units="cm"/>
      <inkml:brushProperty name="height" value="0.05" units="cm"/>
    </inkml:brush>
  </inkml:definitions>
  <inkml:trace contextRef="#ctx0" brushRef="#br0">223 25 24575,'-24'20'0,"-36"24"0,34-25 0,-30 26 0,10 3 0,46-48 0,0 0 0,0 1 0,0-1 0,-1 0 0,1 0 0,0 1 0,0-1 0,0 0 0,0 0 0,-1 0 0,1 0 0,0 1 0,0-1 0,0 0 0,-1 0 0,1 0 0,0 0 0,0 0 0,-1 0 0,1 0 0,0 1 0,0-1 0,-1 0 0,1 0 0,0 0 0,0 0 0,-1 0 0,1 0 0,0 0 0,-1 0 0,1 0 0,0-1 0,0 1 0,-1 0 0,1 0 0,0 0 0,0 0 0,-1 0 0,1 0 0,0 0 0,-1-1 0,0-12 0,7-18 0,-2 19 0,1 1 0,0 0 0,1 0 0,0 1 0,0 0 0,1 0 0,0 0 0,1 1 0,0 0 0,16-14 0,-19 19 0,0 1 0,1-1 0,-1 1 0,1 0 0,-1 0 0,1 1 0,0-1 0,0 1 0,11-2 0,-13 4 0,1-1 0,0 1 0,-1 0 0,1 0 0,-1 1 0,1-1 0,-1 1 0,0 0 0,1 0 0,-1 1 0,0-1 0,1 1 0,-1 0 0,7 4 0,1 3-106,0 1-1,-1 0 1,0 1 0,-1 0-1,0 1 1,8 13-1,-11-17-513,20 29-6206</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18.715"/>
    </inkml:context>
    <inkml:brush xml:id="br0">
      <inkml:brushProperty name="width" value="0.05" units="cm"/>
      <inkml:brushProperty name="height" value="0.05" units="cm"/>
    </inkml:brush>
  </inkml:definitions>
  <inkml:trace contextRef="#ctx0" brushRef="#br0">363 189 24575,'1'-54'0,"12"-77"0,-12 127 0,0 6 0,0 14 0,0 26 0,-7 185 0,-11 0 0,-51 253 0,50-384 0,-56 171 0,57-222 0,-2 0 0,-2-1 0,-2-1 0,-1-1 0,-50 65 0,72-105 0,0 0 0,0 0 0,0 1 0,1-1 0,-1 1 0,1 0 0,-1-1 0,1 1 0,0 0 0,0 0 0,0 0 0,0 0 0,1 0 0,-1 3 0,1-4 0,1 0 0,-1 0 0,1 0 0,0 0 0,0 0 0,0 0 0,-1 0 0,2-1 0,-1 1 0,0 0 0,0 0 0,0-1 0,1 1 0,-1-1 0,1 1 0,0-1 0,-1 0 0,1 1 0,0-1 0,0 0 0,2 1 0,11 5 0,1 0 0,1-1 0,-1-1 0,1 0 0,0-2 0,0 0 0,22 2 0,-23-3 0,283 20-377,3-21-483,-216-1 585,660-7-3124,763 5-1446,945 83 3044,-1676-51 1679,1205 80 801,-1919-105 275,8 0 1034,83 17 1,-136-16-1015,-33-5 969,-55-10-901,1-4-1,-80-24 1,129 32-1015,6 1-27,-17-3 0,-1-2 0,1-1 0,1-2 0,-30-16 0,52 25 0,0-2 0,0 1 0,0-1 0,1 0 0,-1 0 0,2-1 0,-1 0 0,0 0 0,1-1 0,0 1 0,1-1 0,0 0 0,0 0 0,0 0 0,1-1 0,0 1 0,0-1 0,1 0 0,0 0 0,-2-16 0,2-6 0,2 0 0,1 0 0,5-30 0,21-91 0,-8 50 0,32-168 0,12 1 0,134-355 0,-164 546 0,7-25 0,-39 101 0,-1-1 0,1 1 0,-1 0 0,1-1 0,-1 1 0,0-1 0,0 1 0,0-1 0,0 1 0,0-1 0,0 1 0,0-1 0,0 1 0,-1-1 0,1 1 0,-1-1 0,0-1 0,0 2 0,1 0 0,-1 0 0,0 1 0,1-1 0,-1 0 0,0 1 0,0-1 0,0 1 0,0-1 0,1 1 0,-1-1 0,0 1 0,0 0 0,0-1 0,0 1 0,0 0 0,0 0 0,0 0 0,-2-1 0,-5 2 0,0-1 0,0 1 0,0 1 0,0 0 0,-10 3 0,5-2 0,-63 13 15,-1-3 0,-100 3 0,-161-12-226,331-4 200,-903-18-3707,15 1-813,-2228 13 1562,2101 18 2036,7 32 2802,968-43-1184,-35 2 1946,-131 25 0,209-30-2384,0 1-1,0 1 1,0-1-1,1 0 0,-1 1 1,1 0-1,-1 0 1,1 0-1,-1 0 1,-4 5-1,8-6-195,-1-1 0,1 1 0,-1-1 0,1 1 0,-1 0 0,1-1 0,0 1-1,-1-1 1,1 1 0,0 0 0,0-1 0,-1 1 0,1 0 0,0 0 0,0-1 0,0 1 0,0 0 0,0-1 0,0 1-1,0 0 1,0 0 0,0-1 0,1 2 0,-1-1-19,1 1 1,0-1-1,0 0 0,0 1 0,0-1 1,0 0-1,0 0 0,0 0 0,1 0 0,-1 0 1,0 0-1,1 0 0,-1 0 0,0-1 1,2 2-1,17 6-28,-1-1 0,1-1 0,30 6 0,-11-3-1322,-26-6-5508</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19.274"/>
    </inkml:context>
    <inkml:brush xml:id="br0">
      <inkml:brushProperty name="width" value="0.05" units="cm"/>
      <inkml:brushProperty name="height" value="0.05" units="cm"/>
    </inkml:brush>
  </inkml:definitions>
  <inkml:trace contextRef="#ctx0" brushRef="#br0">137 585 24575,'-13'-1'0,"12"1"0,0 0 0,0 0 0,1 0 0,-1 0 0,0-1 0,0 1 0,0 1 0,0-1 0,0 0 0,0 0 0,0 0 0,0 0 0,0 1 0,0-1 0,-1 1 0,2 0 0,-1 0 0,1 0 0,0 1 0,-1-1 0,1 0 0,0 0 0,0 0 0,0 0 0,0 0 0,0 0 0,0 0 0,1 0 0,-1 1 0,0-1 0,1 0 0,-1 0 0,0 0 0,2 2 0,7 26 0,0 0 0,-2 1 0,-2 1 0,0-1 0,-1 34 0,-4-50 0,0-1 0,-1 1 0,-1-1 0,0 1 0,-1-1 0,0 1 0,-1-1 0,0 0 0,-1-1 0,-1 1 0,0-1 0,-1 0 0,-16 21 0,20-28 0,-1-1 0,0 0 0,0 0 0,-1-1 0,1 1 0,-8 4 0,11-8 0,0 1 0,0 0 0,0-1 0,1 0 0,-1 1 0,0-1 0,0 1 0,0-1 0,0 0 0,0 0 0,0 1 0,0-1 0,0 0 0,0 0 0,0 0 0,0 0 0,0 0 0,0-1 0,0 1 0,0 0 0,0 0 0,0 0 0,0-1 0,1 1 0,-1-1 0,0 1 0,0-1 0,0 1 0,0-1 0,1 1 0,-1-1 0,0 0 0,0 1 0,1-1 0,-1 0 0,0 1 0,1-1 0,-1 0 0,1 0 0,-1 0 0,1 0 0,0 0 0,-1 0 0,1 1 0,0-3 0,-3-8 0,0 0 0,1-1 0,1 1 0,0-1 0,0-17 0,8-61 0,-5 74 0,8-82 0,4 1 0,31-107 0,-35 167 0,3 0 0,0 1 0,3 1 0,0 0 0,3 1 0,0 1 0,2 1 0,37-43 0,-47 64 0,0 0 0,0 1 0,1 1 0,0 0 0,1 0 0,-1 1 0,29-12 0,-36 18 0,1 0 0,-1 0 0,1 1 0,-1 0 0,1 0 0,0 0 0,-1 1 0,1 0 0,0 0 0,9 1 0,-11 0 0,0 0 0,0 0 0,-1 1 0,1-1 0,0 1 0,-1 0 0,1 0 0,-1 0 0,0 1 0,1-1 0,-1 1 0,0-1 0,-1 1 0,1 0 0,0 1 0,3 4 0,-2-1 0,-1 1 0,1-1 0,-1 0 0,0 1 0,-1 0 0,0 0 0,0 0 0,-1 0 0,0 0 0,0 0 0,-1 0 0,0 0 0,-1 0 0,-1 11 0,-1 0 0,-1 0 0,-1-1 0,0 1 0,-2-1 0,-9 19 0,5-15 0,-2 0 0,-1 0 0,-1-1 0,-1-1 0,0 0 0,-2-1 0,-37 31 0,29-30 0,0-1 0,-1-1 0,-2-1 0,1-1 0,-56 20 0,79-34 10,-49 14 319,51-15-436,0-1 1,0 1-1,0-1 1,0 0-1,0 0 1,0 0-1,0 0 1,1 0-1,-1-1 1,0 1-1,0-1 1,0 0-1,0 0 1,0 0-1,-3-2 1,-4-6-6720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0.220"/>
    </inkml:context>
    <inkml:brush xml:id="br0">
      <inkml:brushProperty name="width" value="0.05" units="cm"/>
      <inkml:brushProperty name="height" value="0.05" units="cm"/>
    </inkml:brush>
  </inkml:definitions>
  <inkml:trace contextRef="#ctx0" brushRef="#br0">0 113 24575,'8'7'0,"1"-1"0,0 1 0,0-1 0,12 6 0,14 8 0,-21-10 0,-1 0 0,0 1 0,0 0 0,12 15 0,-22-22 0,0 0 0,0 0 0,0 0 0,0 0 0,0 1 0,-1-1 0,0 1 0,0 0 0,0-1 0,-1 1 0,1 0 0,-1 0 0,0 0 0,-1 0 0,1 0 0,-1 0 0,0 0 0,-1 7 0,0-9 0,0 1 0,0-1 0,0 1 0,-1-1 0,0 1 0,1-1 0,-1 0 0,-1 0 0,1 0 0,0 0 0,-1 0 0,1-1 0,-1 1 0,0-1 0,0 1 0,0-1 0,0 0 0,0 0 0,-1-1 0,1 1 0,0-1 0,-1 1 0,0-1 0,-4 1 0,6-2 0,0 1 0,0-1 0,0 0 0,0 0 0,0 0 0,0 0 0,0 0 0,0-1 0,0 1 0,0 0 0,0-1 0,1 0 0,-1 1 0,0-1 0,0 0 0,0 0 0,0 0 0,-2-2 0,2 1 0,1 0 0,-1 0 0,1 0 0,-1 0 0,1 0 0,0 0 0,0 0 0,0-1 0,0 1 0,0-1 0,1 1 0,-1 0 0,1-1 0,-1 1 0,1-1 0,0 1 0,0-1 0,0-4 0,1-2 0,1 0 0,0 1 0,0-1 0,0 0 0,1 1 0,1 0 0,-1 0 0,1 0 0,1 0 0,-1 0 0,1 1 0,9-10 0,3-3 0,2 1 0,39-33 0,-28 29 0,60-37 0,-74 52 0,-1 0 0,1 1 0,0 1 0,1 0 0,0 1 0,22-4 0,-36 8 0,-1 1 0,1 0 0,-1-1 0,1 1 0,0 0 0,-1 0 0,1 0 0,0 1 0,-1-1 0,1 0 0,-1 1 0,1 0 0,-1 0 0,1 0 0,-1 0 0,1 0 0,-1 0 0,0 1 0,1-1 0,-1 1 0,0-1 0,0 1 0,0 0 0,2 3 0,-1 0 0,-1-1 0,0 0 0,0 1 0,-1 0 0,1-1 0,-1 1 0,0 0 0,0 0 0,-1 0 0,1-1 0,-1 1 0,-1 7 0,0 4 0,-1-1 0,-6 25 0,4-26 0,1-1 0,1 1 0,-1 25 0,3-37 0,0 1 0,1-1 0,-1 0 0,1 1 0,-1-1 0,1 0 0,0 1 0,0-1 0,0 0 0,0 0 0,0 0 0,0 0 0,1 0 0,-1 0 0,1 0 0,-1 0 0,1 0 0,0-1 0,-1 1 0,1-1 0,0 1 0,0-1 0,0 0 0,1 0 0,-1 0 0,0 0 0,0 0 0,1 0 0,-1 0 0,0-1 0,1 1 0,-1-1 0,0 0 0,5 0 0,-1 1 0,-1-1 0,1 0 0,-1-1 0,1 0 0,0 1 0,-1-2 0,1 1 0,-1-1 0,0 1 0,1-1 0,-1-1 0,0 1 0,0-1 0,5-4 0,-6 3 0,0 0 0,0 0 0,-1 0 0,1-1 0,-1 0 0,0 0 0,-1 0 0,1 0 0,-1 0 0,0-1 0,0 1 0,0-1 0,-1 1 0,0-1 0,0 1 0,0-1 0,-1 0 0,0 0 0,0 1 0,-1-7 0,1 5 0,-1 0 0,0 0 0,-1 0 0,0 1 0,0-1 0,0 1 0,-1-1 0,1 1 0,-2 0 0,1 0 0,-1 0 0,0 0 0,0 1 0,0-1 0,-1 1 0,-6-6 0,16 14 0,0-2 0,1 1 0,0 0 0,8 0 0,-5 0 0,44 6 0,1-2 0,1-2 0,-1-3 0,98-10 0,-140 8 0,55-8 0,-62 8 0,1 0 0,-1-1 0,0 1 0,0-1 0,0 0 0,0-1 0,0 1 0,0-1 0,6-4 0,-11 7 0,0 0 0,0 0 0,1-1 0,-1 1 0,0 0 0,0 0 0,0 0 0,1 0 0,-1 0 0,0-1 0,0 1 0,0 0 0,1 0 0,-1 0 0,0-1 0,0 1 0,0 0 0,0 0 0,0-1 0,0 1 0,0 0 0,1 0 0,-1-1 0,0 1 0,0 0 0,0 0 0,0-1 0,0 1 0,0 0 0,0 0 0,0-1 0,0 1 0,0 0 0,-1-1 0,-8 0 0,-14 5 0,16 0 0,1 0 0,0 0 0,0 1 0,1 0 0,-1 0 0,1 0 0,0 0 0,0 1 0,1 0 0,0 0 0,0 0 0,0 1 0,1-1 0,0 1 0,0 0 0,0 0 0,1 0 0,0 0 0,-1 9 0,0 6 0,0-1 0,1 0 0,1 0 0,1 1 0,4 30 0,5-2 0,16 54 0,-14-65 0,-2 1 0,8 70 0,-17-104 0,0 0 0,0 1 0,0-1 0,-1 0 0,0 0 0,0 1 0,0-1 0,-1 0 0,0 0 0,0 0 0,-1-1 0,1 1 0,-6 8 0,4-10 0,1-1 0,0 1 0,-1-1 0,1 1 0,-1-1 0,0 0 0,0-1 0,0 1 0,0-1 0,-1 1 0,1-1 0,-1-1 0,1 1 0,-1-1 0,0 1 0,0-1 0,0-1 0,-4 1 0,-4 0-227,0-1-1,0-1 1,0 0-1,0-1 1,-18-5-1,-16-6-6598</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0.468"/>
    </inkml:context>
    <inkml:brush xml:id="br0">
      <inkml:brushProperty name="width" value="0.05" units="cm"/>
      <inkml:brushProperty name="height" value="0.05" units="cm"/>
    </inkml:brush>
  </inkml:definitions>
  <inkml:trace contextRef="#ctx0" brushRef="#br0">1 1 24575,'3'3'0,"4"1"0,5 3 0,2 1 0,3 1 0,1 3 0,-2-1-8191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0.905"/>
    </inkml:context>
    <inkml:brush xml:id="br0">
      <inkml:brushProperty name="width" value="0.05" units="cm"/>
      <inkml:brushProperty name="height" value="0.05" units="cm"/>
    </inkml:brush>
  </inkml:definitions>
  <inkml:trace contextRef="#ctx0" brushRef="#br0">0 95 24575,'1'2'0,"-1"0"0,0-1 0,1 1 0,-1 0 0,1 0 0,0-1 0,-1 1 0,1 0 0,0-1 0,0 1 0,0-1 0,0 1 0,1-1 0,-1 1 0,0-1 0,0 0 0,1 1 0,-1-1 0,1 0 0,-1 0 0,1 0 0,3 1 0,5 3 0,1 0 0,17 4 0,-10-3 0,-12-3 0,20 6 0,36 9 0,-55-16 0,1-1 0,-1 1 0,1-2 0,-1 1 0,1-1 0,-1 0 0,1-1 0,-1 0 0,1 0 0,7-3 0,-12 3 0,0 0 0,0 0 0,0 0 0,0-1 0,-1 1 0,1-1 0,0 0 0,-1 0 0,1 0 0,-1 0 0,0 0 0,1-1 0,-1 1 0,0-1 0,0 1 0,-1-1 0,1 0 0,-1 0 0,1 1 0,-1-1 0,0 0 0,0 0 0,0-1 0,0 1 0,-1 0 0,1 0 0,-1 0 0,0 0 0,0-1 0,0 1 0,0 0 0,-2-5 0,1 3 0,0 0 0,0 0 0,0 1 0,-1-1 0,0 1 0,0-1 0,0 1 0,-1 0 0,1 0 0,-1 0 0,0 0 0,0 0 0,0 1 0,-1-1 0,1 1 0,-1 0 0,0 0 0,0 0 0,0 1 0,0-1 0,-5-1 0,2 1 0,0 1 0,-1 0 0,1 0 0,0 1 0,-1 0 0,1 0 0,-1 0 0,1 1 0,-1 1 0,1-1 0,-1 1 0,1 0 0,0 1 0,-10 2 0,11-1 0,0-1 0,0 1 0,0 0 0,1 1 0,0 0 0,-1-1 0,1 2 0,1-1 0,-1 0 0,0 1 0,1 0 0,0 0 0,0 0 0,1 1 0,-1-1 0,-4 12 0,3-4 0,0 1 0,1-1 0,1 1 0,0 0 0,1 0 0,0 0 0,1 0 0,0 0 0,1 1 0,1-1 0,1 0 0,3 15 0,-4-20 0,2 0 0,-1 0 0,1 0 0,0-1 0,1 0 0,0 0 0,0 0 0,1 0 0,0 0 0,0-1 0,1 0 0,0 0 0,0 0 0,1-1 0,-1 0 0,2 0 0,-1-1 0,0 0 0,16 8 0,-7-8-124,1 0 0,-1 0 0,1-2 0,0 0 0,0-1 0,0 0-1,1-2 1,-1 0 0,0-1 0,26-4 0,10-4-6702</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1.326"/>
    </inkml:context>
    <inkml:brush xml:id="br0">
      <inkml:brushProperty name="width" value="0.05" units="cm"/>
      <inkml:brushProperty name="height" value="0.05" units="cm"/>
    </inkml:brush>
  </inkml:definitions>
  <inkml:trace contextRef="#ctx0" brushRef="#br0">115 426 24575,'11'-10'0,"-1"0"0,1-2 0,-2 1 0,0-1 0,0 0 0,13-26 0,-21 37 0,-1-1 0,1 1 0,-1 0 0,1-1 0,-1 1 0,0-1 0,1 1 0,-1-1 0,0 1 0,0-1 0,0 1 0,0 0 0,0-1 0,0 1 0,-1-1 0,1 1 0,0-1 0,-1-1 0,0 2 0,0 0 0,1 0 0,-1 1 0,0-1 0,0 0 0,0 0 0,0 0 0,0 1 0,1-1 0,-1 0 0,0 1 0,-1-1 0,1 1 0,0 0 0,0-1 0,0 1 0,0 0 0,-1-1 0,-3 1 0,0-1 0,0 1 0,0 0 0,0 0 0,0 1 0,0 0 0,0 0 0,0 0 0,-5 2 0,1 0 0,0 1 0,0 0 0,1 0 0,-1 1 0,1 0 0,1 1 0,-1 0 0,1 0 0,0 0 0,-11 13 0,15-15 0,1 0 0,-1-1 0,1 1 0,-1 0 0,1 0 0,1 0 0,-1 1 0,0-1 0,1 0 0,0 1 0,0-1 0,0 1 0,1-1 0,0 1 0,0-1 0,0 1 0,0 0 0,0-1 0,1 1 0,0-1 0,0 1 0,0-1 0,1 0 0,2 6 0,0-1 0,0-1 0,1 0 0,0-1 0,0 1 0,0-1 0,1 0 0,0 0 0,1-1 0,0 1 0,0-2 0,0 1 0,0-1 0,1 0 0,0 0 0,0-1 0,0 0 0,1-1 0,-1 0 0,1 0 0,0 0 0,-1-1 0,1-1 0,1 0 0,-1 0 0,0 0 0,0-1 0,0-1 0,0 0 0,0 0 0,0 0 0,0-1 0,0-1 0,-1 1 0,1-1 0,-1-1 0,1 0 0,-1 0 0,13-10 0,-8 6 0,-2-2 0,1 1 0,-1-2 0,-1 0 0,0 0 0,0 0 0,-2-1 0,1-1 0,-1 0 0,-1 0 0,11-26 0,-10 14 0,-1 0 0,0 0 0,-2-1 0,-1 0 0,1-51 0,-5 60 0,2-7 0,-2 0 0,-1-1 0,-1 1 0,-7-37 0,2 48 0,7 13 0,0 0 0,0 0 0,-1 0 0,1 0 0,0 0 0,0 0 0,-1 0 0,1 0 0,0 0 0,0 0 0,-1 0 0,1 1 0,0-1 0,0 0 0,0 0 0,-1 0 0,1 0 0,0 0 0,0 0 0,0 1 0,-1-1 0,1 0 0,0 0 0,0 0 0,0 1 0,0-1 0,-1 0 0,1 0 0,0 0 0,0 1 0,0-1 0,-9 27 0,4 14 0,1 0 0,2 1 0,2-1 0,5 49 0,-1-57 0,2 0 0,1 0 0,1-1 0,2 0 0,23 52 0,-29-74-170,1 0-1,1-1 0,0 0 1,0 0-1,0 0 0,1-1 1,10 9-1,0-4-6655</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1.621"/>
    </inkml:context>
    <inkml:brush xml:id="br0">
      <inkml:brushProperty name="width" value="0.05" units="cm"/>
      <inkml:brushProperty name="height" value="0.05" units="cm"/>
    </inkml:brush>
  </inkml:definitions>
  <inkml:trace contextRef="#ctx0" brushRef="#br0">87 187 24575,'-5'-5'0,"-1"1"0,0-1 0,0 1 0,-9-4 0,10 6 0,1-1 0,-1 1 0,1-1 0,0 0 0,0-1 0,0 1 0,0-1 0,-6-7 0,9 11 0,1-1 0,-1 0 0,1 0 0,0 0 0,-1 1 0,1-1 0,0 0 0,-1 0 0,1 0 0,0 0 0,0 1 0,0-1 0,0 0 0,0 0 0,0 0 0,0 0 0,0 0 0,0 0 0,0 1 0,1-1 0,-1 0 0,0 0 0,1 0 0,-1 0 0,0 1 0,1-1 0,-1 0 0,1 0 0,-1 1 0,1-1 0,0 0 0,-1 1 0,1-1 0,-1 1 0,1-1 0,0 0 0,0 1 0,-1 0 0,1-1 0,0 1 0,0-1 0,1 1 0,5-4 0,1 1 0,-1 1 0,14-4 0,-13 4 0,121-28 0,54-15 0,-182 44 0,0 1 0,-1 0 0,1-1 0,0 1 0,0 0 0,0 0 0,0 0 0,0 0 0,-1 0 0,1 0 0,0 0 0,0 0 0,0 0 0,0 0 0,0 0 0,-1 1 0,1-1 0,0 0 0,0 1 0,0-1 0,-1 0 0,1 1 0,0-1 0,0 1 0,-1-1 0,1 1 0,0-1 0,-1 1 0,1 0 0,-1-1 0,1 1 0,-1 0 0,1 0 0,-1-1 0,1 1 0,-1 0 0,0 0 0,1 0 0,-1-1 0,0 1 0,0 0 0,0 0 0,0 0 0,0 0 0,0 0 0,0 1 0,1 7 0,-1 1 0,0 0 0,-3 15 0,1-7 0,0 31 129,-1-11-627,2 1 0,7 71 0,-2-89-6328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0.675"/>
    </inkml:context>
    <inkml:brush xml:id="br0">
      <inkml:brushProperty name="width" value="0.05" units="cm"/>
      <inkml:brushProperty name="height" value="0.05" units="cm"/>
    </inkml:brush>
  </inkml:definitions>
  <inkml:trace contextRef="#ctx0" brushRef="#br0">116 191 24575,'-7'-6'0,"0"1"0,0 0 0,-1 1 0,-11-6 0,-22-13 0,39 21 0,0 0 0,-1 0 0,1 0 0,0 0 0,0 0 0,0-1 0,0 1 0,0 0 0,1-1 0,-1 0 0,1 1 0,-2-5 0,3 6 0,0 0 0,0-1 0,0 1 0,-1 0 0,2 0 0,-1 0 0,0 0 0,0 0 0,0 0 0,0 0 0,1 0 0,-1 0 0,0 0 0,1 0 0,-1 0 0,1 0 0,-1 0 0,1 0 0,0 0 0,-1 0 0,1 1 0,0-1 0,0 0 0,-1 0 0,1 1 0,0-1 0,0 0 0,0 1 0,0-1 0,0 1 0,0-1 0,0 1 0,1-1 0,39-11 0,-35 10 0,109-20 0,35-9 0,-146 30 0,1-1 0,-1 1 0,0 1 0,1-1 0,-1 0 0,0 1 0,1 0 0,-1 0 0,7 1 0,-10 0 0,1-1 0,0 1 0,-1 0 0,1 0 0,0 0 0,-1 0 0,1 0 0,-1 0 0,0 0 0,1 0 0,-1 0 0,0 1 0,0-1 0,0 1 0,0-1 0,0 1 0,0-1 0,0 1 0,0-1 0,-1 1 0,1 0 0,-1 0 0,1-1 0,-1 1 0,1 0 0,-1 2 0,4 26 0,-2 1 0,-1 0 0,-3 38 0,-1-13 0,3 63 0,1-23 0,-15 119 0,13-211 0,0 9 0,-1 1 0,-1-1 0,0 0 0,-9 23 0,11-35 0,1 0 0,-1 0 0,1-1 0,-1 1 0,0 0 0,1-1 0,-1 1 0,1-1 0,-1 1 0,0-1 0,0 1 0,1-1 0,-1 0 0,0 1 0,0-1 0,0 0 0,1 0 0,-1 1 0,0-1 0,0 0 0,0 0 0,0 0 0,-1 0 0,-23-3 0,11 2 0,8 1 0,0 1 0,0 0 0,0 1 0,0-1 0,0 1 0,1 0 0,-1 1 0,0-1 0,1 1 0,0 0 0,0 1 0,0-1 0,0 1 0,0 0 0,1 0 0,-1 1 0,1-1 0,0 1 0,1 0 0,-5 7 0,5-8 0,1 1 0,-1-1 0,1 1 0,0 0 0,0 0 0,1 0 0,0 0 0,0 0 0,0 0 0,0 0 0,0 6 0,2-8 0,-1 0 0,0 1 0,1-1 0,0 1 0,-1-1 0,1 0 0,1 0 0,-1 1 0,0-1 0,1 0 0,0 0 0,-1 0 0,1 0 0,1-1 0,-1 1 0,0 0 0,4 3 0,2 0 0,1 0 0,-1 0 0,1-1 0,0 0 0,1-1 0,-1 0 0,15 4 0,74 15 0,-62-15 0,-10-3 0,-5-2 0,-1 2 0,33 12 0,-48-16 0,0 1 0,-1 1 0,1-1 0,-1 1 0,1-1 0,-1 1 0,0 0 0,0 1 0,-1-1 0,1 1 0,-1-1 0,0 1 0,0 0 0,0 1 0,0-1 0,2 6 0,-3-6 0,-1 0 0,-1 0 0,1 0 0,-1 0 0,1 0 0,-1 0 0,0 0 0,-1 0 0,1 0 0,-1 0 0,1 0 0,-1 0 0,0 0 0,-1 0 0,1 0 0,-4 6 0,-4 7 0,-1-1 0,-13 20 0,14-24 0,-23 35 0,0-3 0,-31 60 0,54-87 0,2 0 0,0 1 0,1-1 0,0 1 0,2 0 0,0 1 0,-2 28 0,6-23 0,0-1 0,7 37 0,-3-30 0,-4-27 0,1 0 0,-1-1 0,0 1 0,0 0 0,0 0 0,-1-1 0,1 1 0,-1 0 0,1 0 0,-3 4 0,3-6 0,-1 0 0,0 0 0,1-1 0,-1 1 0,1 0 0,-1-1 0,0 1 0,0 0 0,1-1 0,-1 1 0,0-1 0,0 1 0,0-1 0,0 1 0,0-1 0,1 0 0,-1 1 0,0-1 0,0 0 0,0 0 0,0 0 0,0 0 0,0 0 0,0 0 0,0 0 0,0 0 0,0 0 0,0 0 0,0 0 0,0-1 0,0 1 0,0 0 0,-1-1 0,-6-3-151,-1 0-1,1 0 0,0-1 0,0 0 1,1 0-1,-1 0 0,1-1 1,-9-10-1,-10-10-6674</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1.759"/>
    </inkml:context>
    <inkml:brush xml:id="br0">
      <inkml:brushProperty name="width" value="0.05" units="cm"/>
      <inkml:brushProperty name="height" value="0.05" units="cm"/>
    </inkml:brush>
  </inkml:definitions>
  <inkml:trace contextRef="#ctx0" brushRef="#br0">0 142 24575,'0'-10'0,"0"-9"0,0-7 0,0-3 0,0 1 0,0 8 0,0 10 0,0 11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2.567"/>
    </inkml:context>
    <inkml:brush xml:id="br0">
      <inkml:brushProperty name="width" value="0.05" units="cm"/>
      <inkml:brushProperty name="height" value="0.05" units="cm"/>
    </inkml:brush>
  </inkml:definitions>
  <inkml:trace contextRef="#ctx0" brushRef="#br0">19 46 24575,'1'0'0,"0"1"0,0 0 0,0 0 0,0-1 0,0 1 0,0 0 0,-1 0 0,1 0 0,0 0 0,-1 0 0,1 0 0,0 0 0,-1 0 0,1 1 0,-1-1 0,0 0 0,1 0 0,-1 0 0,0 0 0,0 1 0,0-1 0,1 0 0,-1 0 0,-1 1 0,1-1 0,0 0 0,0 0 0,0 0 0,-1 1 0,1-1 0,-1 2 0,-1 4 0,-6 32 0,1-8 0,-4 37 0,10-60 0,1 1 0,0-1 0,0 0 0,1 1 0,0-1 0,0 0 0,1 0 0,0 0 0,5 13 0,-7-19 0,1 0 0,0 0 0,0 0 0,0 0 0,0 0 0,0 0 0,0-1 0,1 1 0,-1 0 0,1 0 0,-1-1 0,1 1 0,0-1 0,-1 0 0,1 1 0,0-1 0,0 0 0,0 0 0,0 0 0,0 0 0,0-1 0,0 1 0,0 0 0,0-1 0,0 1 0,1-1 0,-1 0 0,0 0 0,0 0 0,0 0 0,1 0 0,-1 0 0,0-1 0,0 1 0,0-1 0,0 1 0,0-1 0,0 0 0,0 0 0,0 0 0,2-1 0,3-2 0,0-1 0,-1 1 0,0-1 0,0 0 0,-1 0 0,1-1 0,-1 0 0,0 0 0,-1 0 0,7-11 0,-7 10 0,-1 1 0,0-1 0,0 0 0,-1 0 0,0 0 0,0-1 0,0 1 0,-1 0 0,0-15 0,-1 18 0,0 1 0,-1-1 0,0 0 0,0 0 0,0 1 0,0-1 0,0 0 0,-1 1 0,1-1 0,-1 1 0,0 0 0,0-1 0,-1 1 0,1 0 0,-1 0 0,1 0 0,-1 1 0,0-1 0,0 1 0,-5-4 0,2 2 0,0 1 0,-1 0 0,1 0 0,-1 0 0,1 1 0,-9-2 0,14 3 0,-1 1 0,1-1 0,-1 1 0,1-1 0,-1 1 0,1 0 0,-1 0 0,1 0 0,-1 0 0,0 0 0,1 0 0,-1 1 0,1-1 0,-1 0 0,1 1 0,-1-1 0,1 1 0,-1-1 0,1 1 0,-1 0 0,1 0 0,0 0 0,0 0 0,-1 0 0,1 0 0,0 0 0,0 0 0,0 0 0,0 0 0,0 1 0,0-1 0,-1 2 0,2-2 0,0 0 0,-1-1 0,1 1 0,0 0 0,0 0 0,-1 0 0,1-1 0,0 1 0,0 0 0,0 0 0,0 0 0,0 0 0,0-1 0,1 1 0,-1 0 0,0 0 0,0 0 0,0-1 0,1 1 0,-1 0 0,1 0 0,-1-1 0,0 1 0,2 1 0,-1-1 0,0 0 0,1 0 0,-1 0 0,1 0 0,-1 0 0,1 0 0,-1 0 0,1 0 0,0 0 0,2 0 0,3 1 0,0-1 0,0 0 0,0 0 0,12 0 0,0-3 0,-1-1 0,0-1 0,0 0 0,0-1 0,33-15 0,-36 13 0,1 0 0,0 2 0,1 0 0,-1 1 0,1 0 0,0 2 0,24-2 0,-39 4 0,0 0 0,0 0 0,0 1 0,1-1 0,-1 1 0,0-1 0,0 1 0,0 0 0,0-1 0,0 1 0,0 0 0,0 1 0,0-1 0,-1 0 0,1 0 0,0 1 0,-1-1 0,3 3 0,-2 0 0,1-1 0,-1 1 0,0-1 0,-1 1 0,1 0 0,-1 0 0,1 0 0,-1 0 0,1 5 0,-1 6 0,1 1 0,-2 0 0,0 0 0,-3 17 0,-3 2 0,4-28 0,0 1 0,1-1 0,0 1 0,0 9 0,1-17 0,-1 0 0,1 0 0,0 1 0,0-1 0,0 0 0,0 0 0,0 0 0,0 1 0,0-1 0,0 0 0,0 0 0,0 0 0,0 1 0,0-1 0,0 0 0,1 0 0,-1 1 0,0-1 0,0 0 0,0 0 0,0 0 0,0 0 0,0 1 0,0-1 0,1 0 0,-1 0 0,0 0 0,0 0 0,0 1 0,0-1 0,1 0 0,-1 0 0,0 0 0,0 0 0,0 0 0,0 0 0,1 0 0,-1 0 0,0 0 0,0 0 0,1 1 0,8-8 0,10-20 0,-17 24 0,58-96 0,-45 70 0,1 0 0,2 2 0,1 0 0,31-34 0,-49 60 0,1-1 0,-1 0 0,1 1 0,0 0 0,0-1 0,0 1 0,0 0 0,0 0 0,0 0 0,0 0 0,0 0 0,0 0 0,1 1 0,-1-1 0,3 0 0,-4 1 0,1 1 0,-1-1 0,0 0 0,0 1 0,1-1 0,-1 0 0,0 1 0,0 0 0,1-1 0,-1 1 0,0 0 0,0-1 0,0 1 0,0 0 0,0 0 0,0 0 0,0 0 0,0 0 0,-1 0 0,1 0 0,0 1 0,-1-1 0,1 0 0,0 0 0,-1 0 0,0 1 0,1 1 0,7 23 0,-1 0 0,-1 1 0,3 36 0,-1-2 0,-4-37 0,11 53 0,-13-70 0,0 0 0,1 0 0,0-1 0,0 1 0,0-1 0,1 1 0,-1-1 0,7 7 0,-8-11 0,-1-1 0,1 1 0,-1-1 0,1 0 0,0 1 0,-1-1 0,1 0 0,0 0 0,0 0 0,0 0 0,0-1 0,0 1 0,0 0 0,0-1 0,0 1 0,0-1 0,0 0 0,4 0 0,-1 0 0,-1-1 0,0 1 0,0-1 0,0-1 0,0 1 0,0 0 0,0-1 0,0 0 0,3-2 0,6-5 0,0 0 0,-1-1 0,22-22 0,-22 20 0,-5 6 0,-1 0 0,1 0 0,-2-1 0,1 0 0,-1 0 0,0 0 0,0 0 0,5-14 0,-10 20-38,1 0 0,-1 1 0,0-1 1,0 0-1,0 1 0,0-1 0,0 0 0,0 1 0,0-1 0,0 0 0,0 1 0,0-1 0,0 0 0,0 1 0,0-1 0,-1 0 1,1 1-1,0-1 0,0 1 0,-1-1 0,1 0 0,-1 1 0,1-1 0,0 1 0,-1-1 0,1 1 0,-1-1 0,1 1 0,-1-1 1,1 1-1,-1 0 0,1-1 0,-1 1 0,0 0 0,0-1 0,-13-4-6788</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6.681"/>
    </inkml:context>
    <inkml:brush xml:id="br0">
      <inkml:brushProperty name="width" value="0.05" units="cm"/>
      <inkml:brushProperty name="height" value="0.05" units="cm"/>
    </inkml:brush>
  </inkml:definitions>
  <inkml:trace contextRef="#ctx0" brushRef="#br0">41 17 24575,'0'-4'0,"0"-3"0,0 2 0,0 5 0,0 9 0,0 9 0,0 11 0,0 10 0,0 7 0,0 6 0,0 3 0,-3 2 0,-1 1 0,-3-1 0,-1-3 0,-1-5 0,0-11-8191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7.006"/>
    </inkml:context>
    <inkml:brush xml:id="br0">
      <inkml:brushProperty name="width" value="0.05" units="cm"/>
      <inkml:brushProperty name="height" value="0.05" units="cm"/>
    </inkml:brush>
  </inkml:definitions>
  <inkml:trace contextRef="#ctx0" brushRef="#br0">76 1029 24575,'-70'-743'0,"70"728"0,-3-25 0,3 1 0,1-1 0,7-48 0,-7 84 0,0 0 0,0 0 0,0-1 0,0 1 0,1 0 0,0 0 0,-1 0 0,2 1 0,-1-1 0,0 0 0,1 1 0,3-5 0,-4 7 0,-1 0 0,0 0 0,1 0 0,0 0 0,-1 0 0,1 1 0,-1-1 0,1 1 0,0-1 0,-1 1 0,1 0 0,0-1 0,0 1 0,-1 0 0,1 0 0,0 0 0,-1 1 0,1-1 0,0 0 0,0 0 0,-1 1 0,1-1 0,-1 1 0,1 0 0,0-1 0,-1 1 0,1 0 0,-1 0 0,1 0 0,-1 0 0,0 0 0,2 2 0,9 7 0,0 1 0,-1 0 0,-1 0 0,0 1 0,17 26 0,37 76 0,-56-97 0,96 208 0,-88-179 0,-1 0 0,-2 1 0,7 52 0,-18-82 0,0 1 0,-1-1 0,-1 1 0,-1-1 0,0 1 0,-1-1 0,-1 1 0,-1-1 0,-9 25 0,9-30 0,-1-2 0,0 1 0,-1 0 0,0-1 0,-1 0 0,0-1 0,-1 1 0,0-1 0,0-1 0,-1 0 0,0 0 0,0 0 0,-1-1 0,-18 10 0,12-9 0,-1-1 0,0 0 0,-1-1 0,-27 6 0,37-10 0,-1 0 0,0-1 0,1 0 0,-1-1 0,0 0 0,0 0 0,1-1 0,-1 0 0,0-1 0,1 1 0,-14-6 0,0-8-1365,9-2-5461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7.349"/>
    </inkml:context>
    <inkml:brush xml:id="br0">
      <inkml:brushProperty name="width" value="0.05" units="cm"/>
      <inkml:brushProperty name="height" value="0.05" units="cm"/>
    </inkml:brush>
  </inkml:definitions>
  <inkml:trace contextRef="#ctx0" brushRef="#br0">8 0 24575,'-4'15'0,"3"-14"0,1 0 0,-1-1 0,1 1 0,0 0 0,-1-1 0,1 1 0,0 0 0,0 0 0,0-1 0,0 1 0,0 0 0,-1 0 0,1 0 0,0-1 0,1 1 0,-1 0 0,0 0 0,0-1 0,0 1 0,0 0 0,1 0 0,-1-1 0,0 1 0,1 0 0,-1 0 0,0-1 0,1 1 0,-1 0 0,1-1 0,-1 1 0,1-1 0,-1 1 0,1-1 0,0 1 0,0 0 0,30 26 0,48 56 0,-68-69 0,-1 0 0,0 1 0,-1 0 0,0 0 0,-2 1 0,11 31 0,-15-40 0,8 37 0,-10-41 0,-1-1 0,1 0 0,-1 0 0,0 0 0,0 0 0,0 0 0,0 1 0,0-1 0,-1 0 0,1 0 0,-1 0 0,1 0 0,-1 0 0,0 0 0,0 0 0,-2 4 0,3-6 0,-1 1 0,1-1 0,0 1 0,-1-1 0,1 1 0,-1-1 0,1 0 0,-1 1 0,1-1 0,-1 1 0,1-1 0,-1 0 0,1 0 0,-1 1 0,0-1 0,1 0 0,-1 0 0,1 0 0,-1 0 0,0 1 0,1-1 0,-1 0 0,0 0 0,1 0 0,-1 0 0,1-1 0,-2 1 0,1 0 0,0-1 0,0 0 0,0 1 0,0-1 0,0 0 0,0 0 0,0 1 0,0-1 0,0 0 0,0 0 0,1 0 0,-2-2 0,-1-2 0,1 1 0,0-1 0,0 0 0,0 1 0,-2-10 0,3-1 0,0 1 0,1-1 0,0 0 0,1 1 0,1-1 0,0 1 0,1 0 0,0-1 0,7-16 0,-3 14 0,-1 1 0,2 0 0,0 0 0,1 0 0,1 1 0,0 1 0,15-17 0,-22 28 31,0 0 0,1 0 0,-1 0 0,1 0 0,-1 1 0,1-1 0,0 1 0,0 0 1,0 0-1,6-2 0,-7 4-109,-1-1 0,0 1 1,0 0-1,1-1 1,-1 1-1,0 0 1,0 1-1,1-1 0,-1 0 1,0 1-1,0-1 1,0 1-1,1 0 1,-1-1-1,0 1 0,0 0 1,0 0-1,0 1 1,0-1-1,-1 0 1,4 3-1,7 9-6748</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7.692"/>
    </inkml:context>
    <inkml:brush xml:id="br0">
      <inkml:brushProperty name="width" value="0.05" units="cm"/>
      <inkml:brushProperty name="height" value="0.05" units="cm"/>
    </inkml:brush>
  </inkml:definitions>
  <inkml:trace contextRef="#ctx0" brushRef="#br0">36 56 24575,'0'-19'0,"1"-5"0,-1 24 0,0 0 0,0 0 0,0 0 0,0 0 0,0 0 0,0 0 0,0 0 0,0 0 0,0 0 0,0 0 0,0 0 0,0 0 0,0 0 0,0 0 0,0 0 0,0 0 0,0 0 0,0 0 0,0 0 0,0 0 0,0 0 0,-1 0 0,1 0 0,0 0 0,0 0 0,0 0 0,0 0 0,0 0 0,0 0 0,0 0 0,0 0 0,0 0 0,0 0 0,0 0 0,0 0 0,0 0 0,-4 15 0,-8 34 0,7-35 0,1 0 0,1 1 0,0-1 0,1 1 0,0 0 0,2 0 0,1 25 0,-1-38 0,0 1 0,1 0 0,0 0 0,0-1 0,-1 1 0,2 0 0,-1-1 0,0 1 0,0-1 0,1 0 0,0 1 0,-1-1 0,1 0 0,0 0 0,0 0 0,0 0 0,0 0 0,0 0 0,1-1 0,-1 1 0,0-1 0,1 1 0,0-1 0,-1 0 0,1 0 0,-1 0 0,1-1 0,0 1 0,0 0 0,-1-1 0,1 0 0,0 0 0,0 0 0,3 0 0,3-1 0,0 0 0,-1 0 0,1-1 0,0 0 0,-1-1 0,0 0 0,1 0 0,-1-1 0,13-8 0,-14 8 0,-1-1 0,1 0 0,-1 0 0,0 0 0,-1-1 0,1 0 0,-1 0 0,0 0 0,-1-1 0,1 0 0,2-7 0,-5 11 0,0-1 0,-1 0 0,0 0 0,0 0 0,0 0 0,0 0 0,-1 0 0,0 0 0,1 0 0,-2 0 0,1 0 0,0 0 0,-1 0 0,0 0 0,1 0 0,-2 0 0,1 0 0,0 0 0,-1 0 0,0 1 0,0-1 0,0 0 0,-2-2 0,-2-1 0,0 1 0,0 0 0,-1 0 0,0 1 0,0 0 0,0 0 0,0 0 0,-1 1 0,1 0 0,-1 1 0,0 0 0,-1 0 0,1 0 0,0 1 0,-1 1 0,1-1 0,-1 1 0,0 1 0,1-1 0,-10 2 0,15 0-97,1-1-1,-1 1 1,1-1-1,-1 1 1,1 0-1,-1 0 1,1 0-1,0 1 1,0-1-1,0 0 1,-1 1-1,1-1 0,-2 4 1,-6 7-6729</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7.922"/>
    </inkml:context>
    <inkml:brush xml:id="br0">
      <inkml:brushProperty name="width" value="0.05" units="cm"/>
      <inkml:brushProperty name="height" value="0.05" units="cm"/>
    </inkml:brush>
  </inkml:definitions>
  <inkml:trace contextRef="#ctx0" brushRef="#br0">112 58 24575,'2'0'0,"-1"-1"0,1 0 0,-1 0 0,1 1 0,-1-1 0,0 0 0,1 0 0,-1 0 0,0-1 0,0 1 0,0 0 0,1 0 0,-1-1 0,-1 1 0,1 0 0,0-1 0,0 1 0,0-1 0,0-2 0,0 3 0,-1 0 0,1 0 0,-1 0 0,1 0 0,-1 0 0,1 0 0,-1 0 0,0 0 0,1 0 0,-1 0 0,0-1 0,0 1 0,0 0 0,0 0 0,0 0 0,0 0 0,0-1 0,0 1 0,0 0 0,-1 0 0,1 0 0,0 0 0,-1 0 0,1 0 0,-1 0 0,-1-2 0,2 3 0,-1-1 0,0 1 0,0 0 0,0 0 0,1 0 0,-1 0 0,0 0 0,0 0 0,0 0 0,1 0 0,-1 0 0,0 1 0,0-1 0,0 0 0,1 0 0,-1 1 0,0-1 0,0 1 0,1-1 0,-1 0 0,0 1 0,1-1 0,-1 1 0,0 0 0,-17 17 0,16-16 0,-11 13 0,1 1 0,0 0 0,-16 29 0,23-34 0,0-1 0,1 1 0,0 0 0,0 0 0,1 0 0,1 0 0,-2 21 0,4-29 19,-1 1 0,2-1 0,-1 0 0,0 1 0,1-1 0,-1 0 0,1 0 0,0 1 0,0-1 0,0 0 0,0 0 0,1 0 0,-1 0 0,1 0 0,0 0 0,0-1 0,4 6 0,-2-5-162,0 0 1,0 0 0,-1 0 0,2-1-1,-1 0 1,0 0 0,0 0 0,1 0 0,-1 0-1,1-1 1,8 2 0,17 1-6684</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28.747"/>
    </inkml:context>
    <inkml:brush xml:id="br0">
      <inkml:brushProperty name="width" value="0.05" units="cm"/>
      <inkml:brushProperty name="height" value="0.05" units="cm"/>
    </inkml:brush>
  </inkml:definitions>
  <inkml:trace contextRef="#ctx0" brushRef="#br0">144 110 24575,'-2'-2'0,"-26"-23"0,28 25 0,-1-1 0,1 1 0,-1-1 0,1 1 0,-1 0 0,1-1 0,0 1 0,-1 0 0,0 0 0,1-1 0,-1 1 0,1 0 0,-1 0 0,1 0 0,-1 0 0,1 0 0,-1-1 0,1 1 0,-1 0 0,0 0 0,1 1 0,-1-1 0,1 0 0,-1 0 0,1 0 0,-1 0 0,0 0 0,1 1 0,-1-1 0,1 0 0,-1 0 0,1 1 0,-1-1 0,1 0 0,0 1 0,-1-1 0,1 0 0,-1 1 0,1-1 0,0 1 0,-1-1 0,1 1 0,0-1 0,-1 1 0,1-1 0,0 1 0,0-1 0,0 1 0,-1-1 0,1 1 0,0-1 0,0 1 0,0 0 0,0-1 0,0 1 0,0 0 0,0 0 0,-1 0 0,1 0 0,0 0 0,0 0 0,0 0 0,0 0 0,0 0 0,0 0 0,0 0 0,1 0 0,-1 0 0,0-1 0,0 1 0,1 0 0,-1 0 0,0 0 0,1 0 0,-1 0 0,1-1 0,-1 1 0,1 0 0,0 0 0,-1-1 0,1 1 0,0 0 0,1 0 0,0 0 0,-1 0 0,1-1 0,0 1 0,0-1 0,-1 1 0,1-1 0,0 0 0,0 0 0,0 0 0,-1 0 0,4 0 0,2-1 0,-1 0 0,0 0 0,0 0 0,0-1 0,-1 0 0,1 0 0,6-4 0,-5 2 0,-1 0 0,1-1 0,-1 0 0,0 0 0,-1 0 0,1-1 0,-1 0 0,0 0 0,-1 0 0,0 0 0,5-10 0,-8 15 0,-1 1 0,0-1 0,1 0 0,-1 0 0,0 0 0,0 0 0,0 0 0,1 0 0,-1 1 0,0-1 0,0 0 0,0 0 0,0 0 0,-1 0 0,1 0 0,0 0 0,0 1 0,0-1 0,-1 0 0,1 0 0,0 0 0,-1 0 0,1 1 0,-1-1 0,0-1 0,-1 1 0,1 0 0,0 0 0,-1 0 0,1 1 0,-1-1 0,1 0 0,-1 1 0,1-1 0,-1 1 0,1 0 0,-1 0 0,1-1 0,-3 1 0,-3 0 0,0 0 0,0 1 0,1 0 0,-1 0 0,-11 4 0,4 0 0,1 1 0,-1 1 0,2 0 0,-1 0 0,1 2 0,0-1 0,0 2 0,1-1 0,-13 16 0,20-20 0,0-1 0,1 1 0,0 0 0,0 0 0,0 0 0,1 0 0,-1 1 0,1-1 0,0 1 0,1-1 0,-2 10 0,3-11 0,0 1 0,0-1 0,0 0 0,1 0 0,-1 1 0,1-1 0,0 0 0,1 0 0,-1 0 0,1 0 0,-1 0 0,1-1 0,0 1 0,1 0 0,-1-1 0,1 0 0,4 6 0,-1-4 0,1 1 0,-1-1 0,1-1 0,-1 0 0,1 0 0,1 0 0,-1 0 0,0-1 0,1-1 0,0 1 0,0-1 0,-1 0 0,1-1 0,15 1 0,-12-1 0,-1-1 0,0 0 0,1-1 0,-1 0 0,0 0 0,1-1 0,-1 0 0,0-1 0,0 0 0,-1-1 0,11-5 0,-14 5 0,0 0 0,-1-1 0,0 1 0,0-1 0,0 0 0,-1 0 0,0-1 0,0 1 0,0-1 0,0 0 0,-1 0 0,0 0 0,0-1 0,2-8 0,2-12 0,0 1 0,3-35 0,-6 35 0,-2 9 0,-5 22 0,-7 27 0,-28 122 0,35-142 0,2-10 0,0 0 0,0 0 0,0 0 0,0 0 0,1 1 0,-1-1 0,1 0 0,0 0 0,-1 1 0,1-1 0,0 0 0,0 0 0,1 1 0,0 3 0,-1-6 0,1 0 0,-1 0 0,1 1 0,-1-1 0,1 0 0,-1 0 0,0 0 0,1 0 0,-1 0 0,1 0 0,-1 0 0,1 0 0,-1-1 0,1 1 0,-1 0 0,1 0 0,-1 0 0,1 0 0,-1-1 0,0 1 0,1 0 0,-1 0 0,1-1 0,-1 1 0,0 0 0,1-1 0,12-11 0,-10 9 0,171-165 0,-174 167 0,6-5 0,0 1 0,1 0 0,-1 0 0,11-6 0,-16 11 0,0-1 0,0 1 0,0-1 0,0 1 0,0-1 0,0 1 0,0 0 0,0-1 0,0 1 0,0 0 0,0 0 0,0 0 0,0 0 0,0 0 0,0 0 0,0 0 0,0 0 0,0 0 0,0 0 0,0 1 0,0-1 0,0 0 0,0 1 0,0-1 0,0 0 0,0 1 0,0 0 0,0-1 0,0 1 0,-1-1 0,1 1 0,0 0 0,0 0 0,-1-1 0,1 1 0,0 0 0,-1 0 0,1 0 0,-1 0 0,1 0 0,-1 0 0,0 0 0,1 0 0,-1 0 0,0 1 0,3 12 0,-1 0 0,0 1 0,-1-1 0,-1 0 0,-2 28 0,0-7 0,2-22 0,-1 0 0,-1 0 0,1 0 0,-2 0 0,-6 21 0,7-30 0,0 0 0,0 1 0,0-1 0,0 0 0,-1 0 0,0 0 0,0-1 0,0 1 0,0-1 0,0 1 0,-1-1 0,1 0 0,-1 0 0,0-1 0,0 1 0,0-1 0,0 0 0,0 0 0,-6 2 0,-3 0 49,-1-1 0,1-1 0,-1 0-1,1-1 1,-1 0 0,-25-3 0,14-1-618,1 0 0,-45-14 0,31 4-6257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2.096"/>
    </inkml:context>
    <inkml:brush xml:id="br0">
      <inkml:brushProperty name="width" value="0.05" units="cm"/>
      <inkml:brushProperty name="height" value="0.05" units="cm"/>
    </inkml:brush>
  </inkml:definitions>
  <inkml:trace contextRef="#ctx0" brushRef="#br0">0 1 24575,'123'9'0,"11"1"0,-90-8 146,-22-1-398,0 0 0,-1-1 0,1-2 0,0 0 1,24-6-1,-34 4-6574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2.283"/>
    </inkml:context>
    <inkml:brush xml:id="br0">
      <inkml:brushProperty name="width" value="0.05" units="cm"/>
      <inkml:brushProperty name="height" value="0.05" units="cm"/>
    </inkml:brush>
  </inkml:definitions>
  <inkml:trace contextRef="#ctx0" brushRef="#br0">0 26 24575,'3'0'0,"4"0"0,5 0 0,2 0 0,3 0 0,1 0 0,1 0 0,3-4 0,5 0 0,3 1 0,3 0 0,3-3 0,-6 1-8191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1.206"/>
    </inkml:context>
    <inkml:brush xml:id="br0">
      <inkml:brushProperty name="width" value="0.05" units="cm"/>
      <inkml:brushProperty name="height" value="0.05" units="cm"/>
    </inkml:brush>
  </inkml:definitions>
  <inkml:trace contextRef="#ctx0" brushRef="#br0">165 186 24575,'10'-9'0,"-1"-1"0,0 0 0,-1 0 0,0-1 0,11-19 0,-18 28 0,0-1 0,0 1 0,0-1 0,0 1 0,0-1 0,0 0 0,-1 1 0,1-1 0,-1 0 0,0 1 0,0-1 0,0 0 0,0 0 0,0 1 0,0-1 0,-1 0 0,1 1 0,-1-1 0,0 1 0,0-1 0,0 0 0,0 1 0,0 0 0,-1-1 0,1 1 0,-1 0 0,1 0 0,-1 0 0,0 0 0,0 0 0,0 0 0,0 0 0,0 0 0,-4-1 0,-1-1 0,1 1 0,0 1 0,-1-1 0,0 1 0,1 1 0,-1-1 0,0 1 0,0 0 0,0 1 0,0-1 0,0 1 0,0 1 0,0-1 0,0 1 0,-7 2 0,10-2 0,-1 0 0,1 0 0,-1 0 0,1 0 0,0 1 0,-1 0 0,1 0 0,0 0 0,0 0 0,0 0 0,1 1 0,-1 0 0,0 0 0,1 0 0,0 0 0,0 1 0,0-1 0,0 1 0,0 0 0,1 0 0,-1 0 0,1 0 0,-2 6 0,4-8 0,-1 0 0,1 0 0,0 1 0,0-1 0,-1 0 0,2 0 0,-1 1 0,0-1 0,0 0 0,1 0 0,-1 1 0,1-1 0,0 0 0,0 0 0,0 0 0,1 2 0,25 29 0,-23-29 0,0 0 0,0 1 0,0 0 0,-1-1 0,1 1 0,-1 1 0,3 5 0,-2 5-1,-1 1 0,0 0-1,-2 0 1,1 0-1,-2 0 1,-1 0 0,-2 18-1,1 13-1352,2-24-5472</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2.467"/>
    </inkml:context>
    <inkml:brush xml:id="br0">
      <inkml:brushProperty name="width" value="0.05" units="cm"/>
      <inkml:brushProperty name="height" value="0.05" units="cm"/>
    </inkml:brush>
  </inkml:definitions>
  <inkml:trace contextRef="#ctx0" brushRef="#br0">0 15 24575,'0'3'0,"3"1"0,5 0 0,0-4 0,2-2 0,6 0 0,3-1 0,2 1 0,3-2 0,1-1 0,2 0 0,-3 2-8191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2.855"/>
    </inkml:context>
    <inkml:brush xml:id="br0">
      <inkml:brushProperty name="width" value="0.05" units="cm"/>
      <inkml:brushProperty name="height" value="0.05" units="cm"/>
    </inkml:brush>
  </inkml:definitions>
  <inkml:trace contextRef="#ctx0" brushRef="#br0">19 0 24575,'-1'0'0,"1"1"0,-1-1 0,0 0 0,0 1 0,0-1 0,1 1 0,-1-1 0,0 1 0,1-1 0,-1 1 0,0-1 0,1 1 0,-1 0 0,1-1 0,-1 1 0,1 0 0,-1-1 0,1 1 0,-1 0 0,1 0 0,0 0 0,-1-1 0,1 1 0,0 0 0,0 0 0,0 0 0,-1 1 0,-2 28 0,3-26 0,0 17 0,1 0 0,1 0 0,9 37 0,-2-6 0,63 317 0,-67-351-341,-1 1 0,-1 0-1,2 32 1,-5-35-6485</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3.151"/>
    </inkml:context>
    <inkml:brush xml:id="br0">
      <inkml:brushProperty name="width" value="0.05" units="cm"/>
      <inkml:brushProperty name="height" value="0.05" units="cm"/>
    </inkml:brush>
  </inkml:definitions>
  <inkml:trace contextRef="#ctx0" brushRef="#br0">95 0 24575,'-32'56'0,"17"-31"0,-13 29 0,24-45 0,1 1 0,0-1 0,0 1 0,1-1 0,0 1 0,1 0 0,-1 11 0,4 28 0,13 85 0,-11-97-1365,-3-21-5461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3.338"/>
    </inkml:context>
    <inkml:brush xml:id="br0">
      <inkml:brushProperty name="width" value="0.05" units="cm"/>
      <inkml:brushProperty name="height" value="0.05" units="cm"/>
    </inkml:brush>
  </inkml:definitions>
  <inkml:trace contextRef="#ctx0" brushRef="#br0">0 8 24575,'3'0'0,"5"0"0,3 0 0,3-3 0,0-1-8191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3.762"/>
    </inkml:context>
    <inkml:brush xml:id="br0">
      <inkml:brushProperty name="width" value="0.05" units="cm"/>
      <inkml:brushProperty name="height" value="0.05" units="cm"/>
    </inkml:brush>
  </inkml:definitions>
  <inkml:trace contextRef="#ctx0" brushRef="#br0">1 1 24575,'13'1'0,"1"0"0,25 7 0,-25-5 0,1-1 0,18 2 0,-15-3 0,145 9 0,-98-4 0,88-4 0,-94-2 0,-54 0-170,1 0-1,0 0 0,0-1 1,-1 0-1,1 0 0,-1 0 1,8-3-1,-5 0-6655</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4.461"/>
    </inkml:context>
    <inkml:brush xml:id="br0">
      <inkml:brushProperty name="width" value="0.05" units="cm"/>
      <inkml:brushProperty name="height" value="0.05" units="cm"/>
    </inkml:brush>
  </inkml:definitions>
  <inkml:trace contextRef="#ctx0" brushRef="#br0">167 14 24575,'0'-1'0,"0"1"0,0-1 0,0 0 0,-1 1 0,1-1 0,0 1 0,0-1 0,-1 0 0,1 1 0,-1-1 0,1 1 0,0-1 0,-1 1 0,1-1 0,-1 1 0,1-1 0,-1 1 0,0 0 0,1-1 0,-1 1 0,1-1 0,-1 1 0,0 0 0,1 0 0,-1 0 0,0-1 0,1 1 0,-1 0 0,0 0 0,1 0 0,-1 0 0,0 0 0,1 0 0,-2 0 0,1 0 0,-1 0 0,1 0 0,-1 0 0,0 0 0,1 0 0,-1 1 0,1-1 0,-1 1 0,1-1 0,-1 1 0,1-1 0,-1 1 0,1 0 0,-2 1 0,1 0 0,0 1 0,0 0 0,0 0 0,1 0 0,-1 1 0,1-1 0,0 0 0,0 0 0,0 1 0,0-1 0,1 1 0,-1-1 0,1 1 0,0 4 0,4 55 0,-3-49 0,6 74 0,-5 1 0,-3 0 0,-5-1 0,-16 93 0,-16 8 0,-5 40 0,35-149 0,4 143 0,6-128 0,-2-95 0,0 1 0,0-1 0,0 1 0,0-1 0,0 1 0,0-1 0,0 1 0,0-1 0,1 1 0,-1-1 0,0 1 0,0-1 0,1 1 0,-1-1 0,0 1 0,1-1 0,-1 1 0,0-1 0,1 0 0,-1 1 0,1-1 0,-1 0 0,1 1 0,-1-1 0,1 0 0,-1 1 0,1-1 0,-1 0 0,1 0 0,-1 0 0,1 0 0,-1 0 0,1 1 0,-1-1 0,1 0 0,0 0 0,-1 0 0,1 0 0,-1-1 0,2 1 0,31-6 0,-11 0 0,44 3 0,-1 3 0,107 14 0,-79-5 0,716 68-992,5 1-7,-534-54 942,661 34-314,-938-58 372,23 1 275,38-5 0,-63 4-249,0 0-1,0 0 1,0 0 0,0 0 0,0 0-1,0-1 1,0 1 0,0 0 0,0-1 0,0 1-1,-1-1 1,1 1 0,0-1 0,0 1-1,0-1 1,0 1 0,0-2 0,-1 2-4,0-1 0,0 1 1,0 0-1,0-1 0,0 1 1,0-1-1,0 1 0,0-1 0,0 1 1,0 0-1,0-1 0,0 1 1,-1 0-1,1-1 0,0 1 0,0 0 1,0-1-1,-1 1 0,1 0 1,0-1-1,0 1 0,-1 0 0,1-1 1,0 1-1,-1 0 0,1 0 1,-1-1-1,-34-18 667,33 18-727,-124-50-1249,83 34-5540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5.410"/>
    </inkml:context>
    <inkml:brush xml:id="br0">
      <inkml:brushProperty name="width" value="0.05" units="cm"/>
      <inkml:brushProperty name="height" value="0.05" units="cm"/>
    </inkml:brush>
  </inkml:definitions>
  <inkml:trace contextRef="#ctx0" brushRef="#br0">19 12 24575,'-1'0'0,"0"0"0,0 0 0,0 0 0,-1-1 0,1 1 0,0 0 0,0 0 0,0-1 0,0 1 0,0-1 0,0 1 0,0-1 0,0 1 0,0-1 0,-1 0 0,3-3 0,12 2 0,231 26 0,-144-12 0,2731 206-6440,-2694-212 6676,698 30-1735,-479-26 3738,-340-10-2074,49 5 2469,-65-5-2610,0 0 1,1 0 0,-1 0 0,1 0 0,-1 0 0,1 0-1,-1 0 1,1 0 0,-1 0 0,0 0 0,1 0-1,-1 1 1,1-1 0,-1 0 0,0 0 0,1 0 0,-1 1-1,0-1 1,1 0 0,-1 1 0,0-1 0,1 0-1,-1 1 1,0-1 0,1 0 0,-1 1 0,0-1 0,0 1-1,-7 9 744,-28 9 330,28-16-1018,1 0-80,-1 1 0,1-1 0,0 1 0,0 1 0,0-1 0,1 1 0,-1 0 0,1 0 0,0 1 0,1 0 0,-1-1 0,1 1 0,0 1 0,1-1 0,0 1 0,0-1 0,0 1 0,0 0 0,1 0 0,-1 10 0,-26 162 0,4-10 0,-14 11 0,-32 169 0,57-256 0,-4 168 0,20-193 0,-2 52 0,0-117 0,0-1 0,0 0 0,-1 0 0,1 0 0,-1 0 0,1 0 0,-1 0 0,0 0 0,0 0 0,0 0 0,0 0 0,0 0 0,0-1 0,0 1 0,0 0 0,-1-1 0,1 1 0,-1-1 0,1 1 0,-1-1 0,0 0 0,0 0 0,1 1 0,-1-1 0,0-1 0,0 1 0,0 0 0,0 0 0,0-1 0,0 1 0,0-1 0,0 1 0,-4-1 0,-7 0 0,1 0 0,0-1 0,0-1 0,-23-5 0,14 3 0,-1004-156-2816,2 47-590,806 93 1437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6.514"/>
    </inkml:context>
    <inkml:brush xml:id="br0">
      <inkml:brushProperty name="width" value="0.05" units="cm"/>
      <inkml:brushProperty name="height" value="0.05" units="cm"/>
    </inkml:brush>
  </inkml:definitions>
  <inkml:trace contextRef="#ctx0" brushRef="#br0">205 487 24575,'1'-4'0,"0"0"0,1 0 0,-1 1 0,1-1 0,0 1 0,0-1 0,0 1 0,0 0 0,0 0 0,1 0 0,3-3 0,4-7 0,15-17 0,-12 14 0,20-30 0,-30 41 0,-1 1 0,0 0 0,0-1 0,0 0 0,0 0 0,-1 1 0,1-1 0,-1 0 0,0 0 0,-1 0 0,0 0 0,0-7 0,0 10 0,0 1 0,0-1 0,0 1 0,0-1 0,-1 1 0,1-1 0,-1 1 0,1-1 0,-1 1 0,1 0 0,-1-1 0,0 1 0,0 0 0,0 0 0,1-1 0,-1 1 0,0 0 0,-1 0 0,1 0 0,0 0 0,0 0 0,0 0 0,-1 1 0,-1-2 0,0 1 0,0 0 0,0 1 0,0-1 0,0 1 0,0 0 0,0 0 0,0 0 0,0 0 0,0 0 0,0 0 0,-4 2 0,-6 2 0,1 0 0,-1 1 0,1 0 0,-17 10 0,4 0 0,1 0 0,-42 37 0,59-46 0,0 1 0,0-1 0,1 2 0,-1-1 0,2 1 0,-1 0 0,1 0 0,0 1 0,1-1 0,0 1 0,1 0 0,-5 15 0,8-21 0,-1 0 0,1 0 0,-1 0 0,1 0 0,0 0 0,0 0 0,0 0 0,1 0 0,-1 0 0,1 1 0,0-1 0,0-1 0,0 1 0,0 0 0,0 0 0,1 0 0,2 5 0,-1-5 0,0-1 0,0 1 0,0 0 0,0-1 0,0 1 0,0-1 0,1 0 0,-1 0 0,1-1 0,-1 1 0,1-1 0,5 2 0,1-1 0,0 0 0,0 0 0,1-2 0,-1 1 0,0-1 0,0-1 0,0 1 0,0-2 0,0 1 0,12-5 0,-13 3 0,-1 0 0,1 0 0,-1-1 0,0-1 0,0 1 0,0-1 0,0-1 0,-1 1 0,0-1 0,10-11 0,-13 12 0,0-1 0,0 1 0,0-1 0,-1 0 0,0 0 0,0 0 0,0 0 0,-1-1 0,0 1 0,0-1 0,-1 1 0,0-1 0,0 0 0,0-13 0,-1 19 0,0 0 0,0 1 0,1-1 0,-1 0 0,0 0 0,-1 0 0,1 0 0,0 0 0,0 0 0,0 0 0,0 0 0,-1 0 0,1 0 0,0 1 0,-1-1 0,1 0 0,-1 0 0,1 0 0,-1 1 0,1-1 0,-1 0 0,0-1 0,0 3 0,0-1 0,0 1 0,1-1 0,-1 1 0,1 0 0,-1-1 0,0 1 0,1-1 0,-1 1 0,1 0 0,-1 0 0,1-1 0,0 1 0,-1 0 0,1 0 0,0-1 0,0 1 0,-1 0 0,1 0 0,0 0 0,0 0 0,0-1 0,0 1 0,0 2 0,-3 17 0,0 0 0,1 32 0,3-45 0,-1 1 0,1-1 0,0 1 0,0-1 0,1 0 0,0 1 0,0-1 0,0 0 0,1 0 0,6 9 0,-7-13 0,0 0 0,1 0 0,0-1 0,0 1 0,0 0 0,0-1 0,0 0 0,0 0 0,0 0 0,1 0 0,-1 0 0,1-1 0,0 1 0,-1-1 0,1 0 0,0 0 0,0 0 0,-1-1 0,1 1 0,0-1 0,0 0 0,0 0 0,0 0 0,0-1 0,7-1 0,-1-1 0,0 1 0,-1-1 0,1-1 0,-1 0 0,0 0 0,0-1 0,0 0 0,15-12 0,-12 7 0,-1-1 0,0-1 0,0 0 0,-2 0 0,1-1 0,-2 0 0,1-1 0,-2 1 0,0-2 0,-1 1 0,0-1 0,-1 0 0,6-29 0,-5 3 0,-1-1 0,-2 0 0,-1 0 0,-5-42 0,2 77 0,-3-38 0,3 43 0,1-1 0,-1 1 0,1 0 0,-1-1 0,0 1 0,0 0 0,0 0 0,0 0 0,0 0 0,-1 0 0,1 0 0,-1 0 0,1 0 0,-4-3 0,4 4 0,0 1 0,1 0 0,-1 0 0,0 0 0,1-1 0,-1 1 0,0 0 0,1 0 0,-1 0 0,0 0 0,0 0 0,1 0 0,-1 0 0,0 0 0,1 0 0,-1 1 0,0-1 0,1 0 0,-1 0 0,0 1 0,1-1 0,-1 0 0,0 1 0,1-1 0,-1 0 0,1 1 0,-1-1 0,1 1 0,-1-1 0,1 1 0,-1 0 0,1-1 0,-1 1 0,1-1 0,0 1 0,-1 0 0,1-1 0,-1 2 0,-11 28 0,11-29 0,-7 27 0,0 0 0,2 0 0,1 1 0,2 0 0,-1 31 0,4-37 0,1 1 0,1-1 0,1 0 0,1 0 0,1 0 0,14 40 0,-17-58 0,0 1 0,1-1 0,0 0 0,0 0 0,0 0 0,1 0 0,0 0 0,-1-1 0,2 1 0,-1-1 0,0 0 0,1 0 0,0-1 0,0 1 0,9 3 0,-10-5 0,-1-1 0,1 0 0,0 1 0,0-2 0,0 1 0,0 0 0,0-1 0,0 0 0,1 0 0,-1 0 0,0 0 0,0-1 0,0 0 0,0 0 0,0 0 0,-1 0 0,1 0 0,0-1 0,0 0 0,-1 1 0,1-1 0,-1-1 0,6-3 0,0-2 0,-1 0 0,0-1 0,-1 0 0,0 0 0,0-1 0,-1 1 0,0-1 0,-1-1 0,0 1 0,0-1 0,-1 0 0,-1 0 0,0 0 0,2-15 0,-1 3 0,-2 1 0,0-1 0,-1 0 0,-1 0 0,-2 1 0,-5-31 0,7 48 0,-1 1 0,-1 0 0,1 0 0,-1 0 0,1 0 0,-1 0 0,-4-5 0,6 9 0,-1-1 0,1 1 0,0-1 0,0 1 0,-1 0 0,1-1 0,-1 1 0,1 0 0,0-1 0,-1 1 0,1 0 0,-1 0 0,1-1 0,-1 1 0,1 0 0,0 0 0,-1 0 0,1-1 0,-1 1 0,1 0 0,-1 0 0,1 0 0,-1 0 0,1 0 0,-2 0 0,1 1 0,1-1 0,-1 1 0,0 0 0,0-1 0,0 1 0,1 0 0,-1 0 0,0-1 0,1 1 0,-1 0 0,1 0 0,-1 0 0,1 0 0,-1 0 0,1 0 0,0 0 0,-1 2 0,-4 12 0,2 1 0,0 0 0,0 0 0,0 30 0,4-11 0,5 43 0,-2-52-195,1-1 0,2 0 0,0 0 0,2 0 0,0-1 0,14 24 0,-5-15-6631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7.614"/>
    </inkml:context>
    <inkml:brush xml:id="br0">
      <inkml:brushProperty name="width" value="0.05" units="cm"/>
      <inkml:brushProperty name="height" value="0.05" units="cm"/>
    </inkml:brush>
  </inkml:definitions>
  <inkml:trace contextRef="#ctx0" brushRef="#br0">12 143 24575,'-6'-6'0,"0"-1"0,20 4 0,72-1 0,168 14 0,-162-4 0,234 24 0,-323-30 0,0 0 0,-1 1 0,1-1 0,0 0 0,0 0 0,-1-1 0,1 1 0,0-1 0,-1 1 0,1-1 0,-1 0 0,5-2 0,-6 3 0,-1 0 0,1-1 0,-1 1 0,0 0 0,1-1 0,-1 1 0,1-1 0,-1 1 0,0 0 0,0-1 0,1 1 0,-1-1 0,0 1 0,0-1 0,0 1 0,1-1 0,-1 1 0,0-1 0,0 1 0,0-1 0,0 1 0,0-1 0,0 0 0,0 0 0,-1-1 0,1 1 0,-1-1 0,1 0 0,-1 1 0,0-1 0,0 1 0,0-1 0,0 1 0,0-1 0,0 1 0,-2-2 0,-1-1 0,0 0 0,-1 0 0,1 1 0,-1 0 0,0 0 0,0 0 0,0 0 0,0 1 0,0-1 0,-1 1 0,1 1 0,-1-1 0,1 1 0,-1 0 0,0 0 0,1 1 0,-1 0 0,0 0 0,0 0 0,1 0 0,-1 1 0,0 0 0,1 0 0,-1 1 0,-9 3 0,4 0 0,-1 0 0,1 0 0,0 1 0,1 0 0,0 1 0,0 0 0,0 1 0,1 0 0,0 0 0,0 1 0,-9 13 0,16-20 0,0 1 0,1 0 0,-1 0 0,0-1 0,1 1 0,-1 0 0,1 1 0,0-1 0,0 0 0,1 0 0,-1 0 0,0 1 0,1-1 0,0 0 0,0 1 0,0 3 0,1-5 0,-1 1 0,1-1 0,0 0 0,0 1 0,0-1 0,0 0 0,1 0 0,-1 0 0,1 0 0,-1 0 0,1 0 0,0 0 0,-1 0 0,1 0 0,0-1 0,0 1 0,0-1 0,1 0 0,-1 1 0,0-1 0,5 1 0,7 3 0,1-1 0,0-1 0,0 0 0,0-1 0,0-1 0,0 0 0,0-1 0,24-3 0,-34 2 0,-1 0 0,1 0 0,0 0 0,-1 0 0,1-1 0,-1 0 0,1 0 0,-1 0 0,0 0 0,4-4 0,-6 5 0,0 0 0,0-1 0,0 0 0,0 1 0,-1-1 0,1 0 0,0 0 0,-1 0 0,0 0 0,1 0 0,-1 0 0,0-1 0,0 1 0,0 0 0,-1 0 0,1-1 0,0 1 0,-1-1 0,0 1 0,1-5 0,-1 7 0,0 0 0,0 0 0,0 0 0,0 0 0,0 0 0,0 0 0,0 0 0,0 0 0,0 1 0,-1-1 0,1 0 0,0 0 0,0 0 0,0 0 0,0 0 0,0 0 0,0 0 0,0 0 0,0 0 0,0 0 0,0 0 0,0 0 0,0 0 0,0 0 0,0 0 0,0 0 0,0 0 0,0 0 0,-1 0 0,1 0 0,0 0 0,0 0 0,0 0 0,0 0 0,0 0 0,0 0 0,0 0 0,0-1 0,0 1 0,0 0 0,0 0 0,0 0 0,0 0 0,0 0 0,0 0 0,0 0 0,0 0 0,0 0 0,0 0 0,0 0 0,0 0 0,0 0 0,0 0 0,0 0 0,0 0 0,0 0 0,0 0 0,0 0 0,0 0 0,0-1 0,0 1 0,-5 8 0,-3 10 0,6-8 0,0 1 0,0-1 0,0 22 0,2-30 0,0 1 0,0-1 0,0 0 0,1 0 0,-1 0 0,1 0 0,-1 0 0,1 0 0,-1 0 0,1 0 0,0 0 0,0 0 0,0-1 0,0 1 0,0 0 0,1 0 0,-1-1 0,1 1 0,-1-1 0,1 1 0,-1-1 0,1 0 0,0 0 0,-1 1 0,1-1 0,0 0 0,3 1 0,4 0 0,1 0 0,0 0 0,0-1 0,0-1 0,0 1 0,0-1 0,0-1 0,14-2 0,-4-1 0,-1 0 0,1-2 0,21-9 0,-21 8 0,0-2 0,-1 0 0,-1-2 0,26-17 0,-39 24 0,-1 0 0,1-1 0,-1 1 0,1-1 0,-1 0 0,-1 0 0,1 0 0,4-9 0,-7 10 0,1 1 0,-1-1 0,0 0 0,0 0 0,0 0 0,-1 0 0,1 1 0,-1-1 0,0 0 0,0 0 0,0 0 0,-1 0 0,1 0 0,-3-7 0,0 1 0,-1 0 0,0 0 0,-1 1 0,0-1 0,-1 1 0,-11-15 0,15 21 0,-1 0 0,1-1 0,-1 1 0,0 0 0,0 1 0,0-1 0,-1 1 0,1-1 0,-1 1 0,1 0 0,-1 0 0,1 0 0,-1 1 0,0 0 0,0-1 0,0 1 0,0 0 0,0 1 0,0-1 0,-7 1 0,8 0 0,0 1 0,0 0 0,0 1 0,0-1 0,0 0 0,0 1 0,0-1 0,1 1 0,-1 0 0,0 0 0,1 0 0,0 1 0,-1-1 0,1 0 0,0 1 0,0-1 0,0 1 0,1 0 0,-1 0 0,1 0 0,-1 0 0,1 0 0,-2 6 0,-1 6 0,0-1 0,1 1 0,-3 27 0,4-23 0,1 1 0,1 0 0,1-1 0,1 1 0,0 0 0,10 37 0,-10-51 0,0-1 0,0 1 0,1-1 0,-1 0 0,1 0 0,0 0 0,1-1 0,-1 1 0,1-1 0,0 1 0,0-1 0,5 4 0,-5-5 0,0-1 0,1 0 0,-1 0 0,0 0 0,1-1 0,-1 1 0,1-1 0,-1 0 0,1 0 0,-1-1 0,1 0 0,0 1 0,-1-1 0,1-1 0,-1 1 0,1-1 0,6-1 0,5-2 0,0-1 0,1-1 0,-2 0 0,1-1 0,-1-1 0,0 0 0,0-1 0,-1 0 0,-1-2 0,1 1 0,-2-2 0,1 0 0,-2 0 0,0-1 0,0 0 0,-1-1 0,-1-1 0,0 1 0,-1-1 0,0-1 0,-2 1 0,0-1 0,0 0 0,-2-1 0,0 1 0,3-27 0,-6 34 0,0-43 0,-1 49 0,0 0 0,0 1 0,0-1 0,-1 0 0,0 0 0,1 1 0,-1-1 0,0 0 0,0 1 0,0-1 0,-1 0 0,1 1 0,-1 0 0,-1-3 0,2 4 0,1 1 0,0-1 0,-1 1 0,1 0 0,0 0 0,-1-1 0,1 1 0,-1 0 0,1 0 0,0-1 0,-1 1 0,1 0 0,-1 0 0,1 0 0,-1 0 0,1 0 0,-1 0 0,1 0 0,-1 0 0,1 0 0,0 0 0,-1 0 0,1 0 0,-1 0 0,1 0 0,-1 0 0,1 0 0,-1 0 0,1 1 0,0-1 0,-1 0 0,-11 14 0,-1 21 0,6-4 0,1-1 0,-3 59 0,9-76 0,0 1 0,1-1 0,1 0 0,0 0 0,0 0 0,2 0 0,-1 0 0,2-1 0,7 18 0,-11-29 0,0 1 0,0 0 0,0-1 0,0 1 0,0-1 0,0 1 0,0-1 0,1 1 0,-1-1 0,0 0 0,1 0 0,-1 1 0,1-1 0,-1 0 0,4 1 0,-4-2 0,0 1 0,1-1 0,-1 0 0,0 0 0,0 0 0,0 0 0,1 0 0,-1 0 0,0 0 0,0-1 0,0 1 0,1 0 0,-1-1 0,0 1 0,0-1 0,0 1 0,0-1 0,2 0 0,3-5 0,0 1 0,0-1 0,0 0 0,-1 0 0,9-13 0,-5 7 0,7-8 0,-3 0 0,2 1 0,0 1 0,2 0 0,0 2 0,0-1 0,23-14 0,-38 29 0,0 1 0,1 0 0,-1 0 0,0 0 0,0 0 0,1 0 0,-1 0 0,1 0 0,-1 1 0,0-1 0,1 1 0,-1 0 0,1 0 0,-1 0 0,1 0 0,-1 0 0,1 0 0,-1 1 0,4 0 0,-3 1 0,0-1 0,0 1 0,0-1 0,-1 1 0,1 0 0,-1 0 0,1 1 0,-1-1 0,1 0 0,-1 1 0,0 0 0,3 4 0,3 8 0,-1 0 0,-1 1 0,0 0 0,6 25 0,-10-35 0,31 137-1365,-26-103-5461</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8.006"/>
    </inkml:context>
    <inkml:brush xml:id="br0">
      <inkml:brushProperty name="width" value="0.05" units="cm"/>
      <inkml:brushProperty name="height" value="0.05" units="cm"/>
    </inkml:brush>
  </inkml:definitions>
  <inkml:trace contextRef="#ctx0" brushRef="#br0">55 26 24575,'0'-24'0,"0"23"0,0 13 0,-3 59-341,-3-1 0,-3-1-1,-25 100 1,32-160-6485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1.548"/>
    </inkml:context>
    <inkml:brush xml:id="br0">
      <inkml:brushProperty name="width" value="0.05" units="cm"/>
      <inkml:brushProperty name="height" value="0.05" units="cm"/>
    </inkml:brush>
  </inkml:definitions>
  <inkml:trace contextRef="#ctx0" brushRef="#br0">140 206 24575,'-7'-3'0,"2"-1"0,-1 0 0,0-1 0,1 1 0,0-1 0,-7-8 0,-4-4 0,12 14 0,-39-42 0,39 41 0,1-1 0,-1 1 0,1-1 0,0 0 0,1 0 0,-1 0 0,1 0 0,-3-10 0,5 13 0,-1 1 0,1 0 0,0-1 0,0 1 0,0 0 0,0-1 0,0 1 0,0 0 0,0-1 0,1 1 0,-1 0 0,1-1 0,-1 1 0,0 0 0,1 0 0,0 0 0,-1-1 0,1 1 0,0 0 0,0 0 0,-1 0 0,1 0 0,0 0 0,0 0 0,0 0 0,0 0 0,1 1 0,-1-1 0,0 0 0,0 1 0,0-1 0,0 1 0,1-1 0,0 0 0,6-1 0,0 0 0,0 0 0,1 1 0,11-1 0,-19 2 0,43-2 0,1 2 0,0 1 0,-1 3 0,63 13 0,-51-4 0,0 2 0,106 46 0,-134-48 0,0 1 0,43 29 0,-62-37 0,-1 1 0,1 0 0,-1 0 0,0 1 0,-1 0 0,0 1 0,0-1 0,-1 1 0,0 0 0,0 1 0,4 10 0,-8-15 0,-1 0 0,1 1 0,-1-1 0,0 1 0,0-1 0,-1 1 0,0-1 0,0 1 0,0 0 0,0-1 0,-1 1 0,0-1 0,0 1 0,-1-1 0,1 1 0,-1-1 0,0 0 0,-1 0 0,1 0 0,-1 0 0,0 0 0,0-1 0,-1 1 0,1-1 0,-1 0 0,0 0 0,-6 4 0,-5 4 0,0 0 0,-1-1 0,0-1 0,-1 0 0,0-2 0,-31 12 0,9-6 0,-1-3 0,-75 14 0,89-22 0,0 0 0,0-2 0,-1-1 0,1-1 0,-41-7 0,26-3-1365,12-1-5461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8.227"/>
    </inkml:context>
    <inkml:brush xml:id="br0">
      <inkml:brushProperty name="width" value="0.05" units="cm"/>
      <inkml:brushProperty name="height" value="0.05" units="cm"/>
    </inkml:brush>
  </inkml:definitions>
  <inkml:trace contextRef="#ctx0" brushRef="#br0">20 442 24575,'-4'-11'0,"1"1"0,0-1 0,0 0 0,2 0 0,-1 0 0,1 0 0,1-20 0,0 6 0,-2-5 0,2-1 0,1 1 0,9-53 0,-8 74 0,0-1 0,1 1 0,0 0 0,1 0 0,0 1 0,1-1 0,5-8 0,-7 13 0,1-1 0,-1 1 0,1 0 0,0 0 0,1 0 0,-1 1 0,0-1 0,1 1 0,0 0 0,0 1 0,0-1 0,0 1 0,6-2 0,-3 2 0,0 0 0,1 1 0,-1 0 0,0 1 0,0 0 0,0 0 0,1 1 0,-1 0 0,0 0 0,0 1 0,0 0 0,0 0 0,0 1 0,-1 0 0,1 1 0,-1-1 0,0 1 0,0 1 0,0-1 0,0 1 0,-1 1 0,8 7 0,-9-8 0,-1 0 0,0 0 0,1 1 0,-1-1 0,-1 1 0,1 0 0,-1 0 0,0 0 0,-1 1 0,0-1 0,0 1 0,2 6 0,-4-7 0,1-1 0,-1 0 0,0 1 0,0-1 0,0 1 0,-1-1 0,0 1 0,0-1 0,-1 1 0,1-1 0,-1 0 0,0 0 0,-1 0 0,1 0 0,-1 0 0,-4 5 0,-1 1-85,-1-2 0,-1 1-1,1-1 1,-2-1 0,1 0-1,-1 0 1,0-1 0,-1-1-1,1 0 1,-1 0 0,-1-1-1,1 0 1,-1-1 0,1-1-1,-26 4 1,5-3-6741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9.111"/>
    </inkml:context>
    <inkml:brush xml:id="br0">
      <inkml:brushProperty name="width" value="0.05" units="cm"/>
      <inkml:brushProperty name="height" value="0.05" units="cm"/>
    </inkml:brush>
  </inkml:definitions>
  <inkml:trace contextRef="#ctx0" brushRef="#br0">0 109 24575,'17'0'0,"-5"0"0,0 0 0,1 0 0,17 4 0,-26-3 0,0 1 0,0-1 0,0 0 0,0 1 0,0 0 0,0 0 0,-1 0 0,1 1 0,-1-1 0,1 1 0,-1 0 0,0 0 0,0 0 0,2 3 0,22 28 0,22 40 0,-39-57 0,-1 1 0,0 0 0,-2 0 0,9 30 0,-15-47 0,-1 1 0,1 0 0,-1 0 0,0 0 0,0 0 0,1 0 0,-1-1 0,0 1 0,-1 0 0,1 0 0,0 0 0,-1 0 0,0 3 0,1-5 0,-1 1 0,1-1 0,-1 1 0,1-1 0,-1 0 0,0 1 0,1-1 0,-1 0 0,1 1 0,-1-1 0,0 0 0,1 0 0,-1 1 0,1-1 0,-1 0 0,0 0 0,1 0 0,-1 0 0,0 0 0,0 0 0,1 0 0,-1 0 0,0 0 0,1 0 0,-1 0 0,1-1 0,-1 1 0,0 0 0,1 0 0,-1-1 0,0 1 0,1 0 0,-1-1 0,1 1 0,-1 0 0,1-1 0,-1 1 0,0-2 0,-4-1 0,1 0 0,0-1 0,0 0 0,0 1 0,0-1 0,1-1 0,-1 1 0,1-1 0,0 1 0,0-1 0,1 0 0,0 0 0,-1 0 0,2 0 0,-1 0 0,0-1 0,1 1 0,0 0 0,1-1 0,-1 1 0,1-1 0,0 1 0,0-1 0,1 1 0,0-8 0,1 1 0,1 0 0,0 0 0,1 0 0,0 1 0,1-1 0,0 1 0,0 0 0,1 0 0,1 1 0,10-13 0,-9 13 0,1 1 0,0 1 0,1 0 0,0 0 0,0 0 0,1 2 0,0-1 0,0 1 0,0 1 0,1 0 0,-1 0 0,1 2 0,1-1 0,15-2 0,-11 4 0,0 0 0,0 1 0,-1 1 0,1 1 0,0 0 0,0 1 0,0 1 0,-1 0 0,1 1 0,17 8 0,-33-12 0,-1 0 0,1 0 0,0 0 0,-1 0 0,1 0 0,-1 1 0,1-1 0,-1 0 0,1 0 0,0 1 0,-1-1 0,1 0 0,-1 1 0,1-1 0,-1 0 0,1 1 0,-1-1 0,0 1 0,1-1 0,-1 1 0,1-1 0,-1 1 0,0-1 0,0 1 0,1 1 0,-12 6 0,-2 0 0,5 1 0,-1-1 0,1 1 0,1 0 0,-1 1 0,1 0 0,1 0 0,0 1 0,1-1 0,-6 17 0,5-10 0,0-1 0,2 1 0,0 0 0,1 0 0,-1 34 0,4-47 0,0 1 0,0-1 0,0 0 0,1 1 0,0-1 0,0 0 0,0 1 0,0-1 0,1 0 0,-1 0 0,1 0 0,0 0 0,0-1 0,3 5 0,-3-6 0,0-1 0,0 1 0,0 0 0,0-1 0,0 1 0,0-1 0,0 0 0,1 1 0,-1-1 0,0 0 0,1-1 0,-1 1 0,1 0 0,-1-1 0,1 1 0,-1-1 0,1 0 0,-1 0 0,1 0 0,-1 0 0,1 0 0,-1 0 0,1-1 0,-1 1 0,3-2 0,7-2 0,0 0 0,0 0 0,-1-2 0,1 1 0,-1-2 0,-1 1 0,1-1 0,-1-1 0,-1 0 0,10-10 0,-11 11 0,-1-1 0,0 0 0,-1 0 0,0-1 0,0 0 0,0 0 0,-1 0 0,-1-1 0,0 0 0,0 0 0,-1 0 0,3-14 0,-5 19 0,-1-1 0,0 1 0,0-1 0,0 1 0,-1-1 0,0 1 0,0-1 0,0 1 0,-1 0 0,1-1 0,-1 1 0,-1 0 0,1 0 0,-1 0 0,0 1 0,0-1 0,0 1 0,-1-1 0,1 1 0,-1 0 0,0 1 0,0-1 0,-6-3 0,5 3 0,-1 0 0,0 0 0,-1 1 0,1 0 0,-1 0 0,1 0 0,-1 1 0,0 0 0,0 0 0,0 1 0,0 0 0,0 0 0,0 1 0,0 0 0,0 0 0,0 0 0,-11 3 0,16-3 0,0 1 0,0-1 0,0 1 0,1-1 0,-1 1 0,0 0 0,1-1 0,-1 1 0,1 0 0,-1 0 0,1 0 0,-1 0 0,1 1 0,-1-1 0,1 0 0,0 0 0,0 1 0,0-1 0,0 1 0,0-1 0,0 1 0,-1 2 0,2-3 0,0 1 0,0-1 0,0 1 0,0-1 0,0 0 0,0 1 0,0-1 0,1 0 0,-1 1 0,1-1 0,-1 1 0,1-1 0,-1 0 0,1 0 0,0 1 0,-1-1 0,1 0 0,0 0 0,0 0 0,0 0 0,0 0 0,0 0 0,0 0 0,0 0 0,1 0 0,-1-1 0,0 1 0,2 1 0,6 2 0,-1 0 0,1 0 0,0-1 0,0 0 0,1-1 0,-1 1 0,14 0 0,70 2 0,-77-5 0,14 1 0,0-2 0,0-1 0,0-1 0,0-1 0,-1-2 0,1-1 0,-2-2 0,41-16 0,-63 22 0,-1 0 0,0 0 0,0-1 0,0 0 0,0 1 0,-1-2 0,7-5 0,-10 9 0,0 0 0,0 0 0,-1 0 0,1 0 0,0 0 0,0 0 0,-1 0 0,1-1 0,-1 1 0,1 0 0,-1 0 0,1 0 0,-1-1 0,0 1 0,0 0 0,1 0 0,-1-1 0,0 1 0,0 0 0,0-1 0,0 1 0,-1 0 0,1 0 0,0-1 0,-1 1 0,1 0 0,0 0 0,-1-1 0,1 1 0,-1 0 0,0 0 0,1 0 0,-1 0 0,0 0 0,0 0 0,0 0 0,0 0 0,0 0 0,0 0 0,-1-1 0,0 1 0,1 0 0,-1 0 0,0 0 0,1 0 0,-1 0 0,0 1 0,0-1 0,1 0 0,-1 1 0,0 0 0,0-1 0,0 1 0,0 0 0,0 0 0,0 0 0,0 0 0,0 0 0,1 0 0,-1 0 0,0 1 0,-2 0 0,0 1 0,0-1 0,1 1 0,-1 0 0,1 0 0,0 1 0,0-1 0,0 1 0,0 0 0,-5 5 0,-1 5 0,-1 0 0,1 1 0,-12 28 0,9-16 0,1 0 0,-13 52 0,21-63 0,0 0 0,1 1 0,0 0 0,1-1 0,1 1 0,3 27 0,-2-39-62,0 0 0,0 0 0,0 0 0,0 0 0,1 0 0,-1 0 0,1 0 0,0-1 0,0 1 0,0-1 0,1 0 0,-1 1-1,1-1 1,0 0 0,0-1 0,0 1 0,0 0 0,1-1 0,-1 0 0,0 1 0,6 1 0,17 6-6764</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39.964"/>
    </inkml:context>
    <inkml:brush xml:id="br0">
      <inkml:brushProperty name="width" value="0.05" units="cm"/>
      <inkml:brushProperty name="height" value="0.05" units="cm"/>
    </inkml:brush>
  </inkml:definitions>
  <inkml:trace contextRef="#ctx0" brushRef="#br0">84 142 24575,'-5'0'0,"-1"0"0,0 1 0,1 0 0,-1 0 0,1 0 0,-1 1 0,-7 2 0,11-3 0,0 0 0,0 0 0,0 0 0,1 0 0,-1 0 0,0 1 0,0-1 0,1 0 0,-1 1 0,1-1 0,0 1 0,-1-1 0,1 1 0,0 0 0,0 0 0,0 0 0,0 0 0,0-1 0,0 1 0,0 0 0,1 0 0,-1 4 0,1-4 0,0-1 0,0 1 0,0 0 0,1-1 0,-1 1 0,1-1 0,-1 1 0,1-1 0,0 0 0,0 1 0,-1-1 0,1 1 0,0-1 0,0 0 0,0 0 0,0 0 0,0 0 0,1 0 0,-1 0 0,0 0 0,1 0 0,-1 0 0,0 0 0,1-1 0,-1 1 0,1 0 0,-1-1 0,1 1 0,2 0 0,2 0 0,-1 0 0,0 0 0,1 0 0,-1 0 0,1-1 0,-1 0 0,8 0 0,-3-2 0,-1 0 0,1-1 0,-1 1 0,0-2 0,0 1 0,0-1 0,-1-1 0,1 0 0,-1 0 0,0 0 0,0-1 0,8-9 0,-13 12 0,0 0 0,0 0 0,0-1 0,-1 1 0,1-1 0,-1 0 0,0 0 0,0 1 0,0-1 0,-1-1 0,1 1 0,-1 0 0,0 0 0,0 0 0,-1-1 0,1 1 0,-1 0 0,0-1 0,0 1 0,-1 0 0,1-1 0,-1 1 0,0 0 0,0-1 0,0 1 0,0 0 0,-1 0 0,0 0 0,-2-4 0,3 5 0,-1 0 0,1 0 0,-1 1 0,0-1 0,0 0 0,1 1 0,-2 0 0,1-1 0,0 1 0,0 0 0,-1 0 0,1 0 0,-1 0 0,0 1 0,1-1 0,-1 1 0,0 0 0,0-1 0,0 1 0,0 0 0,0 1 0,0-1 0,0 1 0,0-1 0,0 1 0,-1 0 0,1 0 0,0 0 0,0 0 0,0 1 0,0-1 0,0 1 0,0 0 0,0 0 0,0 0 0,0 0 0,0 1 0,0-1 0,1 1 0,-1 0 0,0-1 0,1 1 0,0 0 0,-3 3 0,-4 4 0,2 0 0,-1 0 0,1 0 0,1 1 0,-1 0 0,2 1 0,-9 19 0,12-24 0,-1 0 0,1 0 0,1 0 0,-1 1 0,1-1 0,0 0 0,0 1 0,1-1 0,0 1 0,0-1 0,1 0 0,-1 1 0,1-1 0,1 0 0,-1 0 0,3 7 0,-2-10 0,-1-1 0,1 1 0,-1-1 0,1 0 0,0 0 0,0 1 0,0-1 0,0 0 0,0 0 0,0-1 0,1 1 0,-1 0 0,1-1 0,-1 0 0,6 3 0,-3-2 0,1-1 0,-1 0 0,1 0 0,0 0 0,-1 0 0,1-1 0,9 0 0,-2-1 0,1-1 0,-1-1 0,0 0 0,0 0 0,0-1 0,13-7 0,-18 8 0,-1-1 0,0 0 0,-1 0 0,1 0 0,-1-1 0,0 0 0,0 0 0,0 0 0,-1-1 0,1 0 0,-1 0 0,-1 0 0,1-1 0,-1 0 0,-1 0 0,1 0 0,-1 0 0,0 0 0,-1-1 0,1 1 0,-1-1 0,-1 0 0,0 0 0,0 1 0,0-1 0,-1 0 0,0 0 0,-1 0 0,0 0 0,0 0 0,-4-14 0,-1 9 0,5 20 0,5 24 0,7 28 0,-3 0 0,-3 1 0,-3 70 0,35-183 0,-7 13 0,62-60 0,-32 36 0,-58 62 0,0 0 0,0-1 0,0 1 0,0 0 0,1 0 0,-1 1 0,1-1 0,-1 0 0,6-1 0,-7 3 0,0-1 0,0 1 0,0 0 0,0 0 0,-1 0 0,1 0 0,0 1 0,0-1 0,0 0 0,0 0 0,0 0 0,0 1 0,-1-1 0,1 1 0,0-1 0,0 0 0,-1 1 0,1-1 0,0 1 0,0 0 0,-1-1 0,1 1 0,-1-1 0,1 1 0,0 0 0,-1 0 0,1-1 0,-1 1 0,0 0 0,1 0 0,-1 0 0,0-1 0,1 1 0,-1 0 0,0 0 0,0 0 0,0 1 0,11 37 0,10 75 0,-18-97 0,-2-11 0,0 0 0,-1 0 0,0 0 0,0 1 0,-1-1 0,1 0 0,-1 0 0,0 0 0,-1 0 0,0 0 0,0-1 0,0 1 0,0 0 0,-5 7 0,4-9 0,0-1 0,0 1 0,0 0 0,0-1 0,0 0 0,-1 0 0,0 0 0,1 0 0,-1 0 0,0-1 0,0 0 0,-1 1 0,1-1 0,0-1 0,-1 1 0,1-1 0,-1 0 0,0 0 0,-6 1 0,8-2-72,-1-1 1,0 1-1,0-1 0,0 1 0,0-1 0,0 0 0,1 0 0,-1-1 1,1 1-1,-1-1 0,1 0 0,-1 0 0,1 0 0,0 0 0,0 0 1,0-1-1,0 0 0,-4-4 0,-4-3-6754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41.207"/>
    </inkml:context>
    <inkml:brush xml:id="br0">
      <inkml:brushProperty name="width" value="0.05" units="cm"/>
      <inkml:brushProperty name="height" value="0.05" units="cm"/>
    </inkml:brush>
  </inkml:definitions>
  <inkml:trace contextRef="#ctx0" brushRef="#br0">68 59 24575,'16'4'0,"-16"-4"0,0 0 0,1 0 0,-1 0 0,0 0 0,0 0 0,0 0 0,1 0 0,-1 0 0,0 0 0,0 0 0,0 1 0,1-1 0,-1 0 0,0 0 0,0 0 0,0 0 0,0 0 0,1 0 0,-1 1 0,0-1 0,0 0 0,0 0 0,0 0 0,0 0 0,1 1 0,-1-1 0,0 0 0,0 0 0,0 0 0,0 1 0,0-1 0,0 0 0,0 0 0,0 0 0,0 1 0,0-1 0,0 0 0,0 0 0,0 0 0,0 1 0,0-1 0,0 0 0,0 0 0,0 1 0,-8 5 0,-1 1 0,2 0 0,-1 0 0,1 1 0,0 0 0,1 0 0,0 1 0,0 0 0,1 0 0,0 0 0,-7 20 0,11-28 0,1 0 0,-1 1 0,1-1 0,0 0 0,0 0 0,0 0 0,0 1 0,-1-1 0,2 0 0,-1 0 0,0 0 0,0 1 0,0-1 0,0 0 0,1 0 0,-1 0 0,1 0 0,-1 1 0,1-1 0,-1 0 0,1 0 0,0 0 0,-1 0 0,1 0 0,0 0 0,0 0 0,0-1 0,1 2 0,1 0 0,-1-1 0,0 0 0,1 0 0,0 0 0,-1 0 0,1 0 0,0-1 0,-1 1 0,1-1 0,0 0 0,-1 0 0,6 0 0,-4 0 0,1-1 0,-1 0 0,0 1 0,1-2 0,-1 1 0,0 0 0,0-1 0,5-2 0,-7 3 0,-1 0 0,1 0 0,-1 0 0,0 0 0,1 0 0,-1 0 0,0 0 0,0 0 0,0 0 0,0-1 0,0 1 0,0 0 0,0-1 0,0 1 0,0-1 0,0 1 0,-1-1 0,1 0 0,-1 1 0,1-3 0,-1 2 0,0-1 0,-1 1 0,1 0 0,-1 0 0,1 0 0,-1-1 0,0 1 0,0 0 0,0 0 0,0 0 0,0 0 0,-2-3 0,-21-25 0,12 17 0,8 8 0,1 0 0,-1 0 0,1 0 0,0 0 0,0 0 0,0-1 0,-2-7 0,4 11 0,1 0 0,0 0 0,0 1 0,0-1 0,0 0 0,0 0 0,0 1 0,1-1 0,-1 0 0,1 0 0,-1 1 0,1-1 0,-1 0 0,1 1 0,0-1 0,0 1 0,0-1 0,0 1 0,0-1 0,0 1 0,0 0 0,0-1 0,1 1 0,-1 0 0,1 0 0,-1 0 0,0 0 0,1 0 0,3-1 0,0-1 0,1 0 0,0 1 0,0 0 0,0 0 0,0 1 0,0-1 0,1 1 0,-1 0 0,0 1 0,1 0 0,-1 0 0,0 0 0,1 1 0,-1-1 0,0 2 0,0-1 0,0 1 0,1 0 0,-2 0 0,1 0 0,0 1 0,0 0 0,-1 0 0,0 1 0,1-1 0,8 9 0,-9-7 0,0-1 0,0 1 0,-1 0 0,1 0 0,-1 0 0,0 0 0,-1 1 0,1 0 0,-1 0 0,0 0 0,-1 0 0,1 0 0,-1 1 0,0-1 0,-1 1 0,0-1 0,0 1 0,0-1 0,-1 1 0,1 0 0,-2 0 0,1-1 0,-1 1 0,0 0 0,-3 9 0,3-13 0,-1 0 0,1 0 0,-1-1 0,0 1 0,0 0 0,0 0 0,0-1 0,0 1 0,-1-1 0,-2 3 0,4-5 0,0 1 0,1 0 0,-1-1 0,0 1 0,0-1 0,0 1 0,0-1 0,1 1 0,-1-1 0,0 1 0,0-1 0,0 0 0,0 0 0,0 1 0,0-1 0,0 0 0,0 0 0,0 0 0,0 0 0,0 0 0,0 0 0,0-1 0,0 1 0,0 0 0,0 0 0,0-1 0,0 1 0,0 0 0,0-1 0,0 1 0,0-1 0,1 1 0,-1-1 0,0 0 0,0 1 0,0-2 0,0 1 0,0 0 0,1-1 0,-1 1 0,1 0 0,-1 0 0,1-1 0,-1 1 0,1 0 0,0-1 0,0 1 0,0 0 0,0-1 0,0 1 0,0 0 0,0-1 0,0 1 0,0-1 0,1 1 0,-1 0 0,0 0 0,1-1 0,-1 1 0,1 0 0,0 0 0,1-3 0,22-30 0,-22 32 0,11-14 0,1 1 0,1 0 0,0 1 0,18-12 0,-26 21 0,-1 1 0,1-1 0,0 1 0,0 1 0,1 0 0,-1 0 0,0 0 0,1 1 0,0 0 0,0 0 0,0 1 0,-1 0 0,14 0 0,-19 1-54,0 0-1,1 1 0,-1-1 1,0 0-1,0 1 1,0 0-1,0-1 0,1 1 1,-1 0-1,0 0 1,0 0-1,-1 1 0,1-1 1,0 0-1,0 1 0,0-1 1,-1 1-1,1-1 1,-1 1-1,1 0 0,-1 0 1,0 0-1,0 0 1,1 2-1,3 11-6771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24.848"/>
    </inkml:context>
    <inkml:brush xml:id="br0">
      <inkml:brushProperty name="width" value="0.05" units="cm"/>
      <inkml:brushProperty name="height" value="0.05" units="cm"/>
    </inkml:brush>
  </inkml:definitions>
  <inkml:trace contextRef="#ctx0" brushRef="#br0">0 2 24575,'23'-1'0,"-14"1"0,0-1 0,0 2 0,0-1 0,18 4 0,-27-4 0,1 0 0,-1 0 0,1 1 0,0-1 0,-1 0 0,1 0 0,-1 1 0,1-1 0,-1 0 0,1 1 0,-1-1 0,1 0 0,-1 1 0,1-1 0,-1 1 0,1-1 0,-1 1 0,0-1 0,1 1 0,-1-1 0,0 1 0,0-1 0,1 1 0,-1-1 0,0 1 0,0 0 0,0-1 0,1 1 0,-1-1 0,0 1 0,0 0 0,0-1 0,0 1 0,0-1 0,0 1 0,0 0 0,-1-1 0,1 2 0,-13 24 0,7-16 0,-7 17-97,1 0-1,1 1 1,2 0-1,1 1 1,0 0-1,3 0 1,0 0-1,2 1 1,1 0-1,1 0 1,2-1-1,1 1 0,10 50 1,-5-51-6729</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25.297"/>
    </inkml:context>
    <inkml:brush xml:id="br0">
      <inkml:brushProperty name="width" value="0.05" units="cm"/>
      <inkml:brushProperty name="height" value="0.05" units="cm"/>
    </inkml:brush>
  </inkml:definitions>
  <inkml:trace contextRef="#ctx0" brushRef="#br0">543 60 24575,'-11'-6'0,"-1"1"0,1 0 0,-1 1 0,1 0 0,-1 1 0,-1 0 0,1 0 0,0 2 0,-1 0 0,1 0 0,0 1 0,-1 0 0,1 1 0,-1 1 0,1 0 0,0 1 0,0 0 0,0 0 0,0 2 0,1-1 0,-1 1 0,1 1 0,1 0 0,-1 1 0,1 0 0,0 0 0,0 1 0,-16 18 0,5-2 0,1 2 0,1 0 0,1 1 0,1 1 0,1 1 0,-17 46 0,23-49 0,1 1 0,2-1 0,0 2 0,2-1 0,1 0 0,1 1 0,2 0 0,2 28 0,0-40 0,1 1 0,1-1 0,1 0 0,0 0 0,1-1 0,1 1 0,0-1 0,1 0 0,1-1 0,0 0 0,1 0 0,1 0 0,0-1 0,1-1 0,19 18 0,-16-17 0,2-1 0,-1-1 0,2 0 0,-1-2 0,1 1 0,1-2 0,0-1 0,0 0 0,0-1 0,1-1 0,0 0 0,38 3 0,-33-7 0,-1-1 0,1-1 0,0-1 0,-1-1 0,1-1 0,-1-1 0,0-1 0,0-1 0,-1-1 0,0-1 0,0-1 0,-1-1 0,-1 0 0,0-2 0,0 0 0,34-32 0,-38 30 0,-1-1 0,0-1 0,-1 0 0,-1-1 0,-1 0 0,0-1 0,-1 0 0,-1-1 0,-1 0 0,-1 0 0,-1-1 0,-1 0 0,0-1 0,-2 1 0,0-1 0,-2 0 0,0 0 0,-2-30 0,-2 34 0,0 0 0,-1 1 0,-1 0 0,-1-1 0,0 2 0,-1-1 0,-1 1 0,-1-1 0,0 2 0,-1-1 0,0 1 0,-2 1 0,1 0 0,-2 0 0,-19-18 0,11 15 0,-1 0 0,0 2 0,-1 0 0,-1 2 0,0 0 0,-1 1 0,0 2 0,0 0 0,-49-11 0,28 12-455,0 2 0,-72-2 0,25 9-6371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26.972"/>
    </inkml:context>
    <inkml:brush xml:id="br0">
      <inkml:brushProperty name="width" value="0.05" units="cm"/>
      <inkml:brushProperty name="height" value="0.05" units="cm"/>
    </inkml:brush>
  </inkml:definitions>
  <inkml:trace contextRef="#ctx0" brushRef="#br0">307 166 24575,'0'-3'0,"0"1"0,1-1 0,-1 1 0,1 0 0,-1-1 0,1 1 0,0 0 0,0-1 0,0 1 0,0 0 0,0 0 0,0 0 0,1 0 0,-1 0 0,1 0 0,-1 0 0,1 1 0,0-1 0,0 0 0,-1 1 0,1 0 0,0-1 0,1 1 0,-1 0 0,0 0 0,0 0 0,0 0 0,1 0 0,-1 1 0,0-1 0,1 1 0,-1-1 0,0 1 0,1 0 0,-1 0 0,1 0 0,-1 0 0,1 1 0,2 0 0,-4-1 0,-1 0 0,1 0 0,0 0 0,0 1 0,-1-1 0,1 0 0,0 1 0,0-1 0,-1 0 0,1 1 0,0-1 0,-1 1 0,1-1 0,-1 1 0,1-1 0,0 1 0,-1 0 0,1-1 0,-1 1 0,0 0 0,1-1 0,-1 1 0,1 0 0,-1 0 0,0-1 0,0 1 0,1 0 0,-1 0 0,0 0 0,0-1 0,0 1 0,0 0 0,0 0 0,0 0 0,0-1 0,0 1 0,0 0 0,0 0 0,-1 0 0,1-1 0,0 1 0,-1 0 0,1 0 0,0-1 0,-1 1 0,1 0 0,-1-1 0,1 1 0,-1 0 0,1-1 0,-1 1 0,-1 0 0,-1 4 0,-1-1 0,0 0 0,-1 0 0,1 0 0,-1-1 0,-5 4 0,-4 1 0,0-1 0,-1-1 0,1 0 0,-25 5 0,35-10 0,0 0 0,0 0 0,0 0 0,-1 0 0,1-1 0,0 0 0,0 0 0,-1 0 0,1 0 0,0-1 0,0 0 0,0 0 0,-1 0 0,1 0 0,0-1 0,0 1 0,0-1 0,1 0 0,-1 0 0,0 0 0,-5-5 0,8 5 0,-1 0 0,0-1 0,1 1 0,-1 0 0,1 0 0,0-1 0,0 1 0,0-1 0,0 1 0,0-1 0,1 0 0,-1 1 0,1-1 0,-1 0 0,1-3 0,0 0 0,1 1 0,0-1 0,0 1 0,0 0 0,0-1 0,1 1 0,3-7 0,-1 4 0,0 0 0,0 0 0,1 1 0,0 0 0,0 0 0,1 0 0,0 0 0,0 1 0,10-8 0,-11 11 0,-1 0 0,0 0 0,1 1 0,-1 0 0,1 0 0,0 0 0,0 0 0,0 1 0,0 0 0,0 0 0,0 0 0,0 0 0,0 1 0,0 0 0,1 0 0,-1 0 0,0 1 0,0 0 0,0 0 0,0 0 0,0 1 0,0-1 0,-1 1 0,1 0 0,0 1 0,-1-1 0,1 1 0,-1 0 0,0 0 0,0 0 0,0 0 0,-1 1 0,1 0 0,-1 0 0,1 0 0,-1 0 0,-1 0 0,1 1 0,-1-1 0,3 7 0,1 4 0,-1 0 0,-1 1 0,0 0 0,-1 0 0,-1 0 0,0 0 0,-1 0 0,-2 19 0,-1-10 0,-1 1 0,-1 0 0,-1-1 0,-11 34 0,9-39 0,-1-1 0,-1-1 0,0 1 0,-2-1 0,0-1 0,0 0 0,-2 0 0,0-1 0,-16 14 0,16-18 0,0-1 0,0 0 0,-1-1 0,-1-1 0,0 0 0,0-1 0,0-1 0,-1 0 0,0-1 0,-1 0 0,-19 3 0,33-9 0,0 1 0,0 0 0,0-1 0,0 0 0,0 0 0,0 0 0,0 0 0,0 0 0,1-1 0,-1 1 0,0-1 0,0 0 0,0 0 0,0 0 0,1 0 0,-1 0 0,0-1 0,1 1 0,-4-3 0,5 2 0,-1 1 0,1-1 0,0 0 0,0 0 0,0 0 0,0 0 0,0 0 0,1 0 0,-1 0 0,0 0 0,1 0 0,-1 0 0,1 0 0,0 0 0,0 0 0,0-1 0,0 1 0,0 0 0,0 0 0,1 0 0,-1 0 0,1 0 0,-1 0 0,1 0 0,0 0 0,0 0 0,1-2 0,3-7 0,1 0 0,1 1 0,-1 0 0,2 0 0,-1 1 0,1 0 0,1 0 0,18-15 0,-13 13 0,1 1 0,0 0 0,0 1 0,1 1 0,25-10 0,-34 16 0,-1 0 0,1 0 0,0 0 0,0 1 0,0 0 0,0 0 0,0 1 0,0 0 0,0 0 0,0 1 0,0-1 0,11 4 0,-13-2 0,0 0 0,0 0 0,0 1 0,0-1 0,0 1 0,-1 0 0,1 0 0,-1 1 0,0 0 0,0-1 0,-1 1 0,1 0 0,-1 1 0,1-1 0,-1 1 0,4 9 0,0 1 0,-1 1 0,6 22 0,-9-26 0,1 0 0,0 0 0,0 0 0,2 0 0,8 15 0,-12-25-105,0 1 0,0-1 0,0 0 0,0 0 0,0 0 0,0 0 0,1 0 0,-1 0 0,1 0 0,0-1 0,-1 0 0,5 2 0,11 3-6721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27.417"/>
    </inkml:context>
    <inkml:brush xml:id="br0">
      <inkml:brushProperty name="width" value="0.05" units="cm"/>
      <inkml:brushProperty name="height" value="0.05" units="cm"/>
    </inkml:brush>
  </inkml:definitions>
  <inkml:trace contextRef="#ctx0" brushRef="#br0">756 129 24575,'-6'-9'0,"0"0"0,0 0 0,-1 1 0,0 0 0,-1 0 0,0 0 0,0 1 0,-1 1 0,1-1 0,-1 1 0,-1 1 0,1 0 0,-18-7 0,13 7 0,0 1 0,0 0 0,-1 1 0,0 1 0,0 0 0,0 1 0,0 0 0,0 1 0,-20 3 0,14 1 0,2 0 0,-1 1 0,0 1 0,1 0 0,0 2 0,-26 14 0,22-9 0,1 1 0,0 1 0,2 1 0,0 1 0,0 1 0,2 0 0,0 1 0,1 1 0,1 1 0,1 0 0,-15 30 0,20-28 0,0 0 0,2 1 0,1-1 0,1 2 0,0-1 0,2 1 0,1 0 0,1 0 0,2 0 0,4 49 0,1-32 0,2-1 0,2 0 0,1 0 0,3-1 0,29 67 0,-29-81 0,0-1 0,1-1 0,1 0 0,2-1 0,0-1 0,1 0 0,1-2 0,28 24 0,-34-33 0,1-1 0,1 0 0,0-1 0,0-1 0,1 0 0,0-1 0,0 0 0,0-2 0,1 0 0,0 0 0,0-2 0,1 0 0,-1-1 0,26-1 0,-22-2 0,0-1 0,0-1 0,-1-1 0,1-1 0,-1 0 0,0-2 0,0-1 0,-1 0 0,0-1 0,-1-1 0,1-1 0,-2 0 0,0-2 0,23-20 0,-22 15 0,0 0 0,-1-1 0,-1-1 0,-1-1 0,-1 0 0,-1 0 0,0-2 0,-2 0 0,-1 0 0,0 0 0,9-41 0,-12 32 0,-2-1 0,-1 0 0,-2 1 0,0-1 0,-3 0 0,-1 0 0,-1 0 0,-2 1 0,-1 0 0,-13-43 0,11 52 0,-1 2 0,-1-1 0,0 1 0,-2 1 0,0 0 0,-23-29 0,23 35 0,-1 1 0,0 0 0,-1 1 0,-1 0 0,1 1 0,-2 0 0,0 1 0,-32-14 0,37 19-68,0 1 0,0 1-1,-1-1 1,1 2 0,-1 0 0,0 0-1,0 1 1,1 0 0,-1 1 0,0 0-1,0 1 1,0 1 0,1 0 0,-1 0-1,1 1 1,-1 1 0,1 0-1,0 0 1,-11 7 0,-9 9-6758</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28.694"/>
    </inkml:context>
    <inkml:brush xml:id="br0">
      <inkml:brushProperty name="width" value="0.05" units="cm"/>
      <inkml:brushProperty name="height" value="0.05" units="cm"/>
    </inkml:brush>
  </inkml:definitions>
  <inkml:trace contextRef="#ctx0" brushRef="#br0">142 200 24575,'-6'-1'0,"1"-1"0,0 0 0,0 0 0,0-1 0,1 1 0,-1-1 0,0 0 0,1 0 0,0-1 0,0 1 0,-5-5 0,9 7 0,-5-3 0,0-1 0,1 1 0,-1-1 0,1-1 0,0 1 0,1-1 0,-6-9 0,8 13 0,0 0 0,1 0 0,-1 0 0,1 1 0,-1-1 0,1 0 0,-1 0 0,1 0 0,0-1 0,0 1 0,0 0 0,0 0 0,1 0 0,-1 0 0,0 0 0,1 0 0,-1 0 0,1 1 0,0-1 0,0 0 0,0 0 0,0 0 0,0 1 0,0-1 0,0 0 0,0 1 0,1-1 0,-1 1 0,2-2 0,5-3 0,1 0 0,-1 1 0,1-1 0,0 2 0,0 0 0,0 0 0,1 0 0,-1 1 0,11-2 0,-3 2 0,-1 0 0,1 1 0,0 1 0,27 1 0,-35 1 0,-1 0 0,1 1 0,-1-1 0,1 2 0,-1-1 0,0 1 0,13 7 0,-18-9 0,-1 0 0,0 0 0,0 0 0,0 1 0,0-1 0,0 1 0,-1-1 0,1 1 0,0 0 0,-1 0 0,1 0 0,-1 0 0,0 0 0,1 0 0,-1 0 0,0 0 0,0 0 0,0 1 0,-1-1 0,1 0 0,-1 1 0,1-1 0,-1 1 0,0-1 0,0 0 0,0 1 0,0-1 0,0 1 0,0-1 0,-1 0 0,0 4 0,-2 2 0,0 0 0,-1 0 0,0 0 0,0 0 0,-1-1 0,0 1 0,0-1 0,-1 0 0,0-1 0,0 0 0,-9 7 0,-10 7 0,-49 29 0,28-19 0,27-14 0,18-8 0,13-3 0,34 1 0,-23-4 0,31 8 0,-46-8 0,0 1 0,0 0 0,0 0 0,0 1 0,-1 0 0,1 0 0,9 8 0,-13-9 0,0 0 0,-1 0 0,1 0 0,-1 1 0,0-1 0,0 1 0,0 0 0,0 0 0,-1 0 0,1 0 0,2 9 0,-4-11 0,-1 1 0,1-1 0,-1 1 0,0-1 0,0 1 0,0-1 0,0 1 0,0-1 0,-1 1 0,1-1 0,-1 1 0,1-1 0,-1 1 0,0-1 0,0 0 0,0 1 0,0-1 0,-1 0 0,1 0 0,-1 0 0,1 0 0,-1 0 0,-3 3 0,-3 2 0,0 0 0,-1-1 0,0 0 0,0 0 0,0-1 0,-1 0 0,0-1 0,0 0 0,0 0 0,-19 3 0,2-2 0,0-1 0,-1-1 0,-27-1 0,46-2-136,0 1-1,1-2 1,-1 1-1,1-1 1,-1-1-1,1 1 1,-1-2-1,1 1 0,-13-6 1,4-4-6690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29.158"/>
    </inkml:context>
    <inkml:brush xml:id="br0">
      <inkml:brushProperty name="width" value="0.05" units="cm"/>
      <inkml:brushProperty name="height" value="0.05" units="cm"/>
    </inkml:brush>
  </inkml:definitions>
  <inkml:trace contextRef="#ctx0" brushRef="#br0">628 98 24575,'-5'-1'0,"0"1"0,1-1 0,-1-1 0,1 1 0,-1-1 0,-6-3 0,-15-5 0,8 6 0,-1 0 0,1 1 0,-1 1 0,0 1 0,0 1 0,0 0 0,1 1 0,-1 1 0,0 1 0,1 1 0,0 0 0,-1 1 0,2 1 0,-1 1 0,1 1 0,0 0 0,0 1 0,1 1 0,1 0 0,-1 1 0,2 1 0,0 0 0,0 1 0,1 1 0,0 0 0,2 1 0,-1 0 0,2 1 0,-9 17 0,6-4 0,2 0 0,0 1 0,3 1 0,0 0 0,2 0 0,1 0 0,2 1 0,1 0 0,1-1 0,2 1 0,1 0 0,2-1 0,1 1 0,1-1 0,18 53 0,-19-71 0,1 0 0,0-1 0,0 1 0,1-1 0,1-1 0,0 0 0,1 0 0,0 0 0,0-1 0,1-1 0,0 1 0,1-2 0,0 1 0,1-2 0,-1 1 0,2-1 0,-1-1 0,1-1 0,-1 1 0,2-2 0,-1 0 0,0-1 0,1 0 0,21 2 0,-9-3 0,0-2 0,0 0 0,-1-2 0,1 0 0,0-2 0,-1-1 0,0-1 0,43-16 0,-38 10 0,-1-1 0,-1-2 0,0 0 0,-1-2 0,-1-1 0,42-37 0,-54 41 0,0 0 0,-1-1 0,-1 0 0,0-1 0,-1-1 0,-1 0 0,0 0 0,-1-1 0,-1 0 0,-1-1 0,-1 0 0,0 0 0,-2 0 0,0 0 0,-1-1 0,-1 0 0,0 0 0,-2 1 0,0-1 0,-2 0 0,0 0 0,-1 0 0,-1 1 0,0 0 0,-13-32 0,7 27 25,0 1-1,-1 1 0,-2 0 1,0 0-1,-1 1 1,-1 1-1,-1 1 0,-1 0 1,-1 1-1,0 0 0,-1 2 1,-1 0-1,-23-13 1,24 18-132,0 0 0,-1 2 1,0 0-1,0 1 0,-1 1 1,0 1-1,0 1 0,-1 1 1,1 1-1,-1 1 0,0 0 1,0 2-1,0 1 0,1 0 1,-29 6-1,-6 7-6719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1.951"/>
    </inkml:context>
    <inkml:brush xml:id="br0">
      <inkml:brushProperty name="width" value="0.05" units="cm"/>
      <inkml:brushProperty name="height" value="0.05" units="cm"/>
    </inkml:brush>
  </inkml:definitions>
  <inkml:trace contextRef="#ctx0" brushRef="#br0">366 220 24575,'1'-1'0,"0"1"0,1 0 0,-1-1 0,0 0 0,0 1 0,1-1 0,-1 0 0,0 1 0,0-1 0,0 0 0,0 0 0,0 0 0,0 0 0,0 0 0,0 0 0,-1 0 0,1 0 0,1-2 0,14-26 0,-13 22 0,9-13 0,16-34 0,-26 50 0,-1 0 0,1 0 0,-1 0 0,0 0 0,0 0 0,0 0 0,-1 0 0,1 0 0,-1 0 0,0-1 0,-1-5 0,0 8 0,0 0 0,0 0 0,0 0 0,0 0 0,0 0 0,0 1 0,0-1 0,-1 0 0,1 1 0,-1-1 0,1 0 0,-1 1 0,0 0 0,1-1 0,-1 1 0,0 0 0,0 0 0,0 0 0,0 0 0,0 1 0,0-1 0,0 0 0,0 1 0,-4-1 0,-3-1 0,0 1 0,0 1 0,0-1 0,-16 2 0,2 2 0,0 1 0,0 1 0,0 1 0,0 1 0,1 1 0,-26 13 0,35-14 0,0 0 0,0 0 0,1 2 0,0-1 0,0 2 0,1-1 0,0 2 0,1-1 0,0 1 0,1 1 0,-8 12 0,14-19 0,0 0 0,0 0 0,1 0 0,-1 0 0,1 0 0,1 0 0,-1 1 0,1-1 0,0 0 0,0 1 0,0-1 0,1 1 0,0 0 0,0-1 0,1 1 0,-1-1 0,1 1 0,0-1 0,1 0 0,-1 1 0,1-1 0,0 0 0,0 0 0,1 0 0,-1 0 0,1 0 0,0-1 0,1 1 0,-1-1 0,1 0 0,0 0 0,8 7 0,3-1 34,0 0 1,0 0-1,2-2 0,-1 0 0,1-1 0,0-1 0,0 0 0,0-1 0,28 4 1,-15-5-377,0-1 1,1-1 0,-1-2-1,57-7 1,-39-1-6485</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0.803"/>
    </inkml:context>
    <inkml:brush xml:id="br0">
      <inkml:brushProperty name="width" value="0.05" units="cm"/>
      <inkml:brushProperty name="height" value="0.05" units="cm"/>
    </inkml:brush>
  </inkml:definitions>
  <inkml:trace contextRef="#ctx0" brushRef="#br0">82 28 24575,'0'-1'0,"0"0"0,1-1 0,-1 1 0,0 0 0,1 0 0,-1-1 0,1 1 0,0 0 0,-1 0 0,1 0 0,0 0 0,-1 0 0,1 0 0,0 0 0,0 0 0,0 0 0,0 0 0,0 0 0,0 0 0,0 1 0,1-1 0,-1 0 0,0 1 0,0-1 0,2 0 0,-2 1 0,0 0 0,-1 0 0,1-1 0,0 1 0,0 0 0,0 0 0,-1 0 0,1 0 0,0 0 0,0 0 0,0 0 0,0 0 0,0 0 0,-1 0 0,1 0 0,0 1 0,0-1 0,0 0 0,-1 0 0,1 1 0,0-1 0,0 1 0,-1-1 0,1 1 0,0-1 0,-1 1 0,1-1 0,-1 1 0,1 0 0,0-1 0,-1 1 0,0 0 0,1-1 0,-1 1 0,1 0 0,-1 0 0,0-1 0,1 1 0,-1 0 0,0 1 0,1 3 0,-1-1 0,0 1 0,0 0 0,0 0 0,0-1 0,-1 1 0,0 0 0,0-1 0,0 1 0,-4 6 0,0 3 0,-1-1 0,-9 14 0,4-11 0,0 0 0,-18 18 0,-14 19 0,43-53 0,-1 1 0,1 0 0,0-1 0,0 1 0,-1-1 0,1 1 0,0 0 0,0-1 0,0 1 0,0 0 0,0-1 0,-1 1 0,1 0 0,0 0 0,1-1 0,-1 1 0,0 0 0,0-1 0,0 1 0,0-1 0,1 1 0,-1 0 0,0-1 0,0 1 0,1 0 0,-1-1 0,0 1 0,1-1 0,-1 1 0,1-1 0,-1 1 0,1-1 0,-1 1 0,1-1 0,-1 0 0,1 1 0,-1-1 0,1 0 0,0 1 0,-1-1 0,1 0 0,0 0 0,-1 1 0,2-1 0,32 9 0,-33-9 0,24 3 0,1-1 0,0-1 0,0-1 0,0-2 0,0 0 0,0-2 0,0-1 0,-1-1 0,0-1 0,44-18 0,-65 23 0,0 0 0,0 0 0,0 0 0,-1-1 0,1 0 0,0 1 0,-1-1 0,0 0 0,0-1 0,0 1 0,0-1 0,4-5 0,-6 6 0,0 1 0,0-1 0,0 1 0,0-1 0,0 0 0,-1 1 0,1-1 0,-1 0 0,0 0 0,0 1 0,0-1 0,0 0 0,0 0 0,-1 1 0,1-1 0,-1 0 0,0 0 0,0 1 0,0-1 0,0 1 0,-2-4 0,-5-8 0,0 0 0,-18-21 0,23 35 0,1 6 0,1 10 0,-3 86-455,-6-1 0,-22 104 0,28-183-6371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1.298"/>
    </inkml:context>
    <inkml:brush xml:id="br0">
      <inkml:brushProperty name="width" value="0.05" units="cm"/>
      <inkml:brushProperty name="height" value="0.05" units="cm"/>
    </inkml:brush>
  </inkml:definitions>
  <inkml:trace contextRef="#ctx0" brushRef="#br0">736 52 24575,'-23'-10'0,"-1"1"0,0 2 0,-1 0 0,0 2 0,0 1 0,-48-3 0,48 5 0,0 2 0,0 0 0,0 2 0,0 1 0,0 0 0,-27 9 0,38-8 0,1 1 0,0 0 0,0 1 0,0 1 0,1 0 0,-1 0 0,2 1 0,-1 1 0,1 0 0,1 1 0,-1 0 0,-10 14 0,5-2 0,1 1 0,1 0 0,1 1 0,1 0 0,2 1 0,0 1 0,-9 37 0,7-9 0,2 0 0,-5 93 0,14-112 0,0 0 0,3 1 0,0-1 0,3-1 0,16 66 0,-16-85 0,0 0 0,1 0 0,1-1 0,1 0 0,0 0 0,15 19 0,-16-24 0,1 0 0,1-1 0,-1 0 0,1 0 0,1-1 0,-1 0 0,1-1 0,1 0 0,18 8 0,-7-6 0,1-1 0,0-1 0,0-1 0,0-1 0,0-2 0,39 1 0,-18-4 0,0-2 0,70-14 0,-73 9 0,0-3 0,-1-1 0,-1-1 0,0-3 0,-1-1 0,56-34 0,-75 38 0,-1 1 0,0-2 0,0-1 0,-2 0 0,0-1 0,-1-1 0,0 0 0,-1-1 0,-1 0 0,-1-1 0,-1-1 0,-1 0 0,15-38 0,-19 37 0,0-1 0,-2 0 0,0 0 0,-1 0 0,-2-1 0,0 1 0,-1-1 0,-1 1 0,-2 0 0,0-1 0,-1 1 0,-9-29 0,7 33 0,-1 0 0,-1 1 0,0 0 0,-1 0 0,-1 1 0,-1 0 0,0 1 0,-1 0 0,0 0 0,-2 2 0,1-1 0,-2 2 0,0 0 0,-30-19 0,19 18 0,-1 0 0,0 2 0,0 1 0,-1 1 0,0 2 0,-1 0 0,-44-3 0,19 6 0,1 2 0,-1 3 0,-64 9 0,93-6-455,0 0 0,-27 9 0,18-1-6371</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4.604"/>
    </inkml:context>
    <inkml:brush xml:id="br0">
      <inkml:brushProperty name="width" value="0.05" units="cm"/>
      <inkml:brushProperty name="height" value="0.05" units="cm"/>
    </inkml:brush>
  </inkml:definitions>
  <inkml:trace contextRef="#ctx0" brushRef="#br0">5 20 24575,'-3'0'0,"2"0"0,4 0 0,5-3 0,4-1 0,4 0 0,1 0 0,2 2 0,0 1 0,4 0 0,3 0 0,4 1 0,7 1 0,5-1 0,-3 0-8191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4.806"/>
    </inkml:context>
    <inkml:brush xml:id="br0">
      <inkml:brushProperty name="width" value="0.05" units="cm"/>
      <inkml:brushProperty name="height" value="0.05" units="cm"/>
    </inkml:brush>
  </inkml:definitions>
  <inkml:trace contextRef="#ctx0" brushRef="#br0">1 1 24575,'0'3'0,"3"1"0,4 0 0,8-1 0,3 0 0,6-2 0,5-3 0,3-2 0,4 0 0,0 0 0,-4 2-8191</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5.116"/>
    </inkml:context>
    <inkml:brush xml:id="br0">
      <inkml:brushProperty name="width" value="0.05" units="cm"/>
      <inkml:brushProperty name="height" value="0.05" units="cm"/>
    </inkml:brush>
  </inkml:definitions>
  <inkml:trace contextRef="#ctx0" brushRef="#br0">1 1 24575,'0'3'0,"3"1"0,4 0 0,4-1 0,3 0 0,3-2 0,1 0 0,1-1 0,0 0 0,1 0 0,-1 0 0,0 0 0,-1 0 0,1-1 0,-4 1-8191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5.333"/>
    </inkml:context>
    <inkml:brush xml:id="br0">
      <inkml:brushProperty name="width" value="0.05" units="cm"/>
      <inkml:brushProperty name="height" value="0.05" units="cm"/>
    </inkml:brush>
  </inkml:definitions>
  <inkml:trace contextRef="#ctx0" brushRef="#br0">72 0 24575,'-21'19'0,"17"-16"0,0 0 0,0 1 0,0-1 0,1 0 0,0 1 0,0 0 0,0 0 0,0 0 0,0 0 0,1 0 0,0 1 0,-4 7 0,4-3 0,1 0 0,-1 0 0,1 0 0,1 0 0,0 0 0,0 0 0,1 0 0,0 0 0,2 10 0,6 15 0,12 33 0,-7-24 0,66 262 342,-66-235-911,-3 0 0,1 103 0,-12-141-6257</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6.170"/>
    </inkml:context>
    <inkml:brush xml:id="br0">
      <inkml:brushProperty name="width" value="0.05" units="cm"/>
      <inkml:brushProperty name="height" value="0.05" units="cm"/>
    </inkml:brush>
  </inkml:definitions>
  <inkml:trace contextRef="#ctx0" brushRef="#br0">154 33 24575,'-17'-5'0,"-1"1"0,-28-3 0,28 4 0,-34-8 0,49 10 0,8 0 0,15 0 0,2021 98-5204,-1035-39 2453,1358 70 893,-2174-120 2219,220 11 4229,-397-18-4075,-9-1-322,-1-1 0,1 2 1,-1-1-1,1 0 0,0 1 0,-1 0 1,1-1-1,-1 1 0,7 3 1,-10-3-161,0-1 0,0 0 1,1 0-1,-1 0 0,0 0 1,0 1-1,0-1 0,0 0 1,0 0-1,0 0 1,1 1-1,-1-1 0,0 0 1,0 0-1,0 0 0,0 1 1,0-1-1,0 0 0,0 0 1,0 0-1,0 1 0,0-1 1,0 0-1,0 0 0,0 1 1,0-1-1,0 0 1,0 0-1,0 0 0,-1 1 1,1-1-1,0 0 0,0 0 1,0 0-1,0 1 0,0-1 1,0 0-1,-1 0 0,1 0 1,0 1-1,0-1 0,0 0 1,-1 0-1,-8 8 187,8-8-179,-28 19 124,14-9 12,-28 23 0,37-28-158,1 0-1,1 0 1,-1 1-1,1-1 1,0 1 0,0 0-1,1 1 1,-5 11-1,2-3-18,2 2 0,0-1 0,1 0 0,1 1 0,-1 32 0,10 87 0,-5-106 0,19 180 0,10 187 0,-30-382 0,-1 0 0,-1 0 0,0 0 0,-1 0 0,-6 22 0,6-32 0,0 1 0,0-1 0,-1 0 0,1 0 0,-1 0 0,0-1 0,-1 1 0,1 0 0,-1-1 0,0 0 0,0 0 0,0 0 0,0-1 0,-1 1 0,0-1 0,1 0 0,-11 4 0,-3 1 0,-1-2 0,0 0 0,0-1 0,0-1 0,-27 3 0,-103-1 0,116-5 0,-734-18-2292,2-34-998,650 43 3044,-372-29-235,-1444-100-2989,1837 131 3424,-708-60 2162,655 42 725,117 14-1913,29 10-885,1 0 0,0-1 0,0 1 0,-1 0-1,1 0 1,0 0 0,0 0 0,-1 0 0,1 0 0,0-1 0,0 1 0,0 0 0,-1 0 0,1 0 0,0-1 0,0 1 0,0 0 0,0 0 0,-1 0 0,1-1 0,0 1 0,0 0 0,0 0 0,0-1 0,0 1 0,0 0 0,0-1 0,0 1 0,0 0 0,0 0 0,0-1 0,0 1 0,0 0 0,0 0 0,0-1 0,0 1 0,0 0 0,0-1-1,0 1 1,0 0 0,0 0 0,1-1 0,12-7 639,19 0 96,216-14-165,-187 19-593,-55 2 322,-9 1-2049</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6.450"/>
    </inkml:context>
    <inkml:brush xml:id="br0">
      <inkml:brushProperty name="width" value="0.05" units="cm"/>
      <inkml:brushProperty name="height" value="0.05" units="cm"/>
    </inkml:brush>
  </inkml:definitions>
  <inkml:trace contextRef="#ctx0" brushRef="#br0">1 1 24575,'0'3'0,"0"4"0,0 4 0,3 7 0,1 6 0,3 5 0,4 8 0,-1 3 0,2 4 0,-2 2 0,1 1 0,-1 0 0,-3-6 0,1-6 0,-1-6 0,-2-8-8191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6.836"/>
    </inkml:context>
    <inkml:brush xml:id="br0">
      <inkml:brushProperty name="width" value="0.05" units="cm"/>
      <inkml:brushProperty name="height" value="0.05" units="cm"/>
    </inkml:brush>
  </inkml:definitions>
  <inkml:trace contextRef="#ctx0" brushRef="#br0">38 422 24575,'-9'-27'0,"1"-2"0,1 1 0,-4-52 0,10 67 0,0-1 0,1 1 0,1-1 0,0 1 0,1 0 0,0 0 0,1 0 0,0 0 0,1 0 0,8-17 0,-8 23 0,1 0 0,-1 1 0,1-1 0,0 1 0,1 0 0,0 0 0,-1 1 0,2 0 0,-1 0 0,1 0 0,-1 1 0,1 0 0,1 0 0,-1 1 0,0 0 0,1 0 0,-1 1 0,1 0 0,0 0 0,0 0 0,0 1 0,0 1 0,0-1 0,9 2 0,-5-1 0,1 1 0,0 1 0,0 0 0,-1 0 0,1 1 0,-1 1 0,0 0 0,0 1 0,0 0 0,-1 1 0,1 1 0,-1-1 0,-1 2 0,15 11 0,-21-15 0,0 0 0,0 1 0,0-1 0,0 1 0,-1 0 0,0 0 0,0 0 0,0 1 0,0-1 0,-1 1 0,0-1 0,0 1 0,-1 0 0,1 0 0,-1 0 0,-1 0 0,1-1 0,-1 1 0,0 0 0,-1 8 0,-1-5 0,1-1 0,-2 0 0,1 0 0,-1-1 0,0 1 0,-1-1 0,0 1 0,0-1 0,0 0 0,-1 0 0,0-1 0,-1 1 0,1-1 0,-8 5 0,-93 69 0,105-79 0,0 0 0,0-1 0,0 1 0,0 0 0,0 0 0,0 1 0,0-1 0,1 0 0,-1 0 0,0 0 0,1 0 0,-1 1 0,0-1 0,1 0 0,0 1 0,-1 1 0,1-2 0,0 0 0,0 0 0,0-1 0,1 1 0,-1 0 0,0 0 0,0 0 0,1 0 0,-1 0 0,1-1 0,-1 1 0,1 0 0,-1 0 0,1-1 0,-1 1 0,1 0 0,-1-1 0,1 1 0,1 0 0,3 3 0,1-1 0,0 0 0,0 0 0,0 0 0,10 2 0,-5-1 0,12 5 0,-4-3 0,-1 1 0,0 1 0,0 0 0,-1 1 0,0 1 0,18 15 0,-33-24 0,0 0 0,-1 0 0,1 1 0,-1-1 0,1 1 0,-1 0 0,0-1 0,0 1 0,1 0 0,-1 0 0,0 0 0,-1 0 0,1 0 0,0 0 0,0 0 0,-1 0 0,0 0 0,1 0 0,-1 0 0,0 0 0,0 0 0,0 0 0,0 1 0,0-1 0,-1 2 0,0 0 0,-1-1 0,1 0 0,-1 0 0,0 0 0,0 0 0,0 0 0,0-1 0,-1 1 0,1 0 0,-1-1 0,1 0 0,-1 0 0,0 0 0,-4 3 0,-11 4-151,1-1-1,-2 0 0,1-1 0,-1-2 1,1 1-1,-2-2 0,1-1 1,-38 3-1,20-4-6674</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7.039"/>
    </inkml:context>
    <inkml:brush xml:id="br0">
      <inkml:brushProperty name="width" value="0.05" units="cm"/>
      <inkml:brushProperty name="height" value="0.05" units="cm"/>
    </inkml:brush>
  </inkml:definitions>
  <inkml:trace contextRef="#ctx0" brushRef="#br0">1 8 24575,'6'-3'0,"6"-1"0,0 3 0,-2 5 0,-2 8 0,-3 9 0,-2 6 0,-2 8 0,0 5 0,-2 5 0,1 0 0,-1 0 0,4-2 0,1-2 0,-1-5 0,3-6 0,1-4 0,-2-6-8191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2.447"/>
    </inkml:context>
    <inkml:brush xml:id="br0">
      <inkml:brushProperty name="width" value="0.05" units="cm"/>
      <inkml:brushProperty name="height" value="0.05" units="cm"/>
    </inkml:brush>
  </inkml:definitions>
  <inkml:trace contextRef="#ctx0" brushRef="#br0">61 0 24575,'-3'0'0,"-4"4"0,-4 0 0,-3 0 0,-3-1 0,8 0 0,9-2 0,10 0 0,14-4 0,8-1 0,8-1 0,7 2 0,2 0 0,-8 2-8191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7.303"/>
    </inkml:context>
    <inkml:brush xml:id="br0">
      <inkml:brushProperty name="width" value="0.05" units="cm"/>
      <inkml:brushProperty name="height" value="0.05" units="cm"/>
    </inkml:brush>
  </inkml:definitions>
  <inkml:trace contextRef="#ctx0" brushRef="#br0">19 274 24575,'-5'-19'0,"1"1"0,0-1 0,2 1 0,0-1 0,1 0 0,1 0 0,4-35 0,-4 50 0,1 0 0,0 0 0,0-1 0,0 1 0,1 0 0,-1 0 0,1 0 0,0 0 0,0 1 0,0-1 0,1 0 0,-1 1 0,1 0 0,0-1 0,0 1 0,0 0 0,1 0 0,4-3 0,-3 4 0,0-1 0,0 1 0,0 0 0,0 1 0,0-1 0,0 1 0,1 0 0,-1 0 0,0 1 0,1-1 0,-1 1 0,1 0 0,-1 1 0,8 1 0,4 2 0,0 0 0,-1 2 0,1 0 0,-1 0 0,-1 2 0,0 0 0,0 0 0,26 21 0,-15-8 0,-2 0 0,0 2 0,36 45 0,-49-55 0,-1 1 0,0 0 0,-2 1 0,1 0 0,-2 0 0,0 1 0,8 28 0,-13-37 0,0 1 0,-1-1 0,0 0 0,-1 1 0,0-1 0,0 1 0,0-1 0,-1 0 0,0 1 0,-1-1 0,0 0 0,0 0 0,0 0 0,-1 0 0,0 0 0,0-1 0,0 1 0,-1-1 0,0 0 0,-7 8 0,1-3 38,-2 1 0,0-1 0,0-1 0,-1 0 0,0-1 0,0 0 0,-1-1 0,-26 11 0,19-11-323,-1 0 1,0-2-1,0 0 1,0-1-1,-36 2 1,17-6-6542</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7.536"/>
    </inkml:context>
    <inkml:brush xml:id="br0">
      <inkml:brushProperty name="width" value="0.05" units="cm"/>
      <inkml:brushProperty name="height" value="0.05" units="cm"/>
    </inkml:brush>
  </inkml:definitions>
  <inkml:trace contextRef="#ctx0" brushRef="#br0">266 0 24575,'-7'1'0,"1"1"0,-1-1 0,1 1 0,0 0 0,0 1 0,0-1 0,-8 5 0,-47 30 0,48-27 0,1 0 0,0 1 0,0 0 0,1 1 0,0 1 0,1-1 0,1 2 0,0-1 0,0 1 0,2 0 0,-11 28 0,15-33 0,0-1 0,1 1 0,0 0 0,0-1 0,1 1 0,0 0 0,1 0 0,0 0 0,0 0 0,1 0 0,1 0 0,-1 0 0,1-1 0,0 1 0,1-1 0,0 1 0,1-1 0,0 0 0,0 0 0,0 0 0,1-1 0,11 14 0,-7-12-97,1 0-1,1 0 1,-1-1-1,1 0 1,1-1-1,-1-1 1,1 0-1,0 0 1,1-1-1,-1 0 1,1-1-1,0-1 0,26 4 1,10-1-6729</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7.692"/>
    </inkml:context>
    <inkml:brush xml:id="br0">
      <inkml:brushProperty name="width" value="0.05" units="cm"/>
      <inkml:brushProperty name="height" value="0.05" units="cm"/>
    </inkml:brush>
  </inkml:definitions>
  <inkml:trace contextRef="#ctx0" brushRef="#br0">171 57 24575,'-10'-4'0,"-9"-3"0,-10-4 0,-7 0 0,-1 1 0,10 3 0,15 3 0,16 1 0,17 5 0,14 3 0,10-1 0,8 0 0,3-2 0,-7 0-8191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9.076"/>
    </inkml:context>
    <inkml:brush xml:id="br0">
      <inkml:brushProperty name="width" value="0.05" units="cm"/>
      <inkml:brushProperty name="height" value="0.05" units="cm"/>
    </inkml:brush>
  </inkml:definitions>
  <inkml:trace contextRef="#ctx0" brushRef="#br0">19 80 24575,'1'-3'0,"0"0"0,0 0 0,1 0 0,-1 0 0,1 1 0,0-1 0,-1 0 0,2 1 0,-1-1 0,0 1 0,3-2 0,3-5 0,8-16 0,-14 14 0,-2 11 0,-1 0 0,1 0 0,-1-1 0,1 1 0,-1 0 0,1 0 0,-1 0 0,1 0 0,-1 0 0,1 0 0,-1 0 0,1 0 0,-1 0 0,1 0 0,-1 0 0,1 1 0,-1-1 0,1 0 0,-1 0 0,1 0 0,0 1 0,-1-1 0,1 0 0,-1 0 0,0 1 0,-3 2 0,1 0 0,-1 0 0,0 0 0,1 0 0,0 0 0,0 1 0,0 0 0,0-1 0,1 1 0,-1 0 0,1 0 0,0 0 0,0 1 0,1-1 0,-1 0 0,1 1 0,-1 5 0,-1 1 0,1 1 0,1-1 0,0 1 0,0-1 0,3 23 0,0-24 0,0 0 0,0-1 0,1 1 0,0-1 0,1 1 0,0-1 0,1 0 0,0 0 0,6 8 0,9 9 0,33 34 0,10 14 0,-60-71 27,-1 1-1,0-1 0,0 1 0,0 0 1,0-1-1,0 1 0,-1 0 0,0 0 1,0 0-1,0 0 0,0 0 0,0 6 1,-1-7-102,0-1 1,-1 0 0,1 1 0,-1-1 0,1 0-1,-1 0 1,0 1 0,0-1 0,0 0 0,0 0-1,0 0 1,0 0 0,0 0 0,-1 0 0,1 0-1,-1-1 1,0 1 0,1 0 0,-1-1 0,0 0-1,0 1 1,-4 1 0,-9 5-6752</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9.449"/>
    </inkml:context>
    <inkml:brush xml:id="br0">
      <inkml:brushProperty name="width" value="0.05" units="cm"/>
      <inkml:brushProperty name="height" value="0.05" units="cm"/>
    </inkml:brush>
  </inkml:definitions>
  <inkml:trace contextRef="#ctx0" brushRef="#br0">0 251 24575,'38'-18'0,"1"2"0,0 1 0,66-14 0,124-12 0,-147 28 0,-73 12 0,-1-1 0,0 0 0,0 0 0,0-1 0,0 1 0,0-2 0,12-7 0,-18 10 0,-1 0 0,1 0 0,-1 0 0,0 0 0,1-1 0,-1 1 0,0-1 0,0 1 0,0-1 0,0 1 0,0-1 0,0 0 0,0 1 0,-1-1 0,1 0 0,0-2 0,-1 1 0,0 1 0,0-1 0,0 1 0,0 0 0,-1-1 0,1 1 0,-1 0 0,0-1 0,0 1 0,1 0 0,-1-1 0,-1 1 0,1 0 0,0 0 0,0 0 0,-3-2 0,3 2 0,0 1 0,-1-1 0,1 0 0,-1 0 0,1 1 0,-1-1 0,0 1 0,0 0 0,0-1 0,1 1 0,-1 0 0,0 0 0,-1 0 0,1 0 0,0 1 0,0-1 0,0 0 0,-1 1 0,1 0 0,0-1 0,0 1 0,-1 0 0,1 0 0,0 0 0,0 0 0,-1 1 0,1-1 0,0 1 0,0-1 0,0 1 0,-1 0 0,1 0 0,0 0 0,0 0 0,0 0 0,0 0 0,-2 3 0,-7 4 0,0 1 0,0 1 0,0 0 0,-13 18 0,23-27 0,-8 8 10,-66 86 319,67-83-573,1 0 1,0 0 0,0 1-1,2-1 1,-1 1-1,-4 22 1,5-11-6583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39.883"/>
    </inkml:context>
    <inkml:brush xml:id="br0">
      <inkml:brushProperty name="width" value="0.05" units="cm"/>
      <inkml:brushProperty name="height" value="0.05" units="cm"/>
    </inkml:brush>
  </inkml:definitions>
  <inkml:trace contextRef="#ctx0" brushRef="#br0">755 14 24575,'-7'-3'0,"0"1"0,0 0 0,-1 0 0,1 0 0,-1 1 0,-14-1 0,-47 4 0,65-2 0,-24 2 0,0 2 0,0 0 0,0 2 0,0 1 0,1 2 0,1 0 0,-1 2 0,1 1 0,1 0 0,0 2 0,1 1 0,1 1 0,0 2 0,1 0 0,1 1 0,1 0 0,1 2 0,0 1 0,2 0 0,0 1 0,2 1 0,1 0 0,0 1 0,2 1 0,-9 27 0,12-25 0,1 0 0,1 1 0,2-1 0,0 1 0,3 0 0,0 1 0,3 36 0,1-47 0,0 1 0,2 0 0,0-1 0,1 1 0,1-1 0,1 0 0,1-1 0,0 0 0,1 0 0,1-1 0,19 25 0,-13-22 0,1-2 0,1 0 0,0 0 0,2-2 0,-1 0 0,2-2 0,44 24 0,-37-24 0,1-2 0,0-1 0,1-1 0,0-2 0,1-1 0,34 4 0,-31-8 0,0-1 0,0-1 0,0-2 0,0-2 0,0-1 0,0-1 0,-1-2 0,1-1 0,-2-2 0,1-1 0,-2-2 0,56-30 0,-70 33 0,-1 0 0,0-2 0,-1 0 0,-1 0 0,1-2 0,-2 0 0,0 0 0,-1-1 0,0-1 0,-1 0 0,-1-1 0,-1 1 0,0-2 0,-1 0 0,-1 0 0,0 0 0,-2-1 0,0 1 0,-1-1 0,-1-1 0,-1 1 0,0 0 0,-2-1 0,0 1 0,-5-34 0,0 29 25,-1 0-1,-1 0 0,-1 1 1,-1 0-1,-1 0 1,-1 1-1,-1 0 0,-1 1 1,-1 0-1,-1 1 0,-1 1 1,0 0-1,-37-31 1,26 28-196,-1 1 0,-1 1 1,-1 1-1,-1 2 0,0 1 1,-1 2-1,-1 1 0,0 1 1,-41-9-1,-11 5-6655</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41.218"/>
    </inkml:context>
    <inkml:brush xml:id="br0">
      <inkml:brushProperty name="width" value="0.05" units="cm"/>
      <inkml:brushProperty name="height" value="0.05" units="cm"/>
    </inkml:brush>
  </inkml:definitions>
  <inkml:trace contextRef="#ctx0" brushRef="#br0">282 160 24575,'34'-44'0,"-14"16"0,-16 24 0,0-1 0,-1 0 0,0-1 0,0 1 0,-1 0 0,1-1 0,-1 0 0,1-5 0,-2 9 0,-1 1 0,0 0 0,0 0 0,0-1 0,0 1 0,0 0 0,0-1 0,0 1 0,0 0 0,0 0 0,-1-1 0,1 1 0,0 0 0,-1 0 0,1 0 0,-1-1 0,-1-1 0,1 2 0,0 0 0,0 0 0,0 0 0,-1 1 0,1-1 0,0 0 0,-1 1 0,1-1 0,0 0 0,-1 1 0,1 0 0,-1-1 0,1 1 0,-1 0 0,1 0 0,-1 0 0,1 0 0,-1 0 0,-1 0 0,-5 1 0,0 0 0,0 1 0,0 0 0,1 0 0,-1 1 0,1 0 0,-1 0 0,1 1 0,0 0 0,-12 9 0,0 1 0,2 1 0,-25 27 0,24-22 0,1 0 0,1 2 0,1 0 0,1 1 0,1 0 0,-17 44 0,23-48 0,0 1 0,2 0 0,0 0 0,1 0 0,1 0 0,1 1 0,1-1 0,1 1 0,3 28 0,-1-41 0,-1 0 0,1 0 0,0 0 0,1-1 0,0 1 0,0-1 0,1 0 0,-1 0 0,2 0 0,-1 0 0,1-1 0,0 1 0,7 6 0,-5-6 0,1 0 0,1-1 0,-1 0 0,1 0 0,0-1 0,1 0 0,-1-1 0,1 0 0,14 4 0,-11-4 0,1-1 0,-1-1 0,1 0 0,0-1 0,0 0 0,0-1 0,-1-1 0,1 0 0,0-1 0,0 0 0,-1-1 0,1-1 0,-1 0 0,0-1 0,21-10 0,-29 12 0,-1 0 0,1 0 0,-1-1 0,1 1 0,-1-1 0,0 0 0,-1 0 0,1 0 0,-1 0 0,1-1 0,-1 0 0,4-9 0,-6 12 0,0-1 0,0 1 0,-1-1 0,1 0 0,-1 1 0,0-1 0,1 0 0,-1 1 0,0-1 0,-1 0 0,1 1 0,0-1 0,-1 0 0,0 1 0,1-1 0,-1 1 0,0-1 0,0 1 0,-1-1 0,1 1 0,0 0 0,-1-1 0,0 1 0,1 0 0,-1 0 0,0 0 0,0 0 0,-2-1 0,-3-2 0,0 0 0,0 1 0,0 0 0,-1 0 0,1 1 0,-1 0 0,0 0 0,0 1 0,0 0 0,0 0 0,-10 0 0,1 0 0,0 1 0,-1 0 0,1 2 0,-23 3 0,32-3 43,0 1 0,1 0-1,-1 1 1,1-1 0,0 1-1,-1 1 1,-9 5 0,15-7-121,-1 0 0,0 0 1,1-1-1,0 1 1,-1 1-1,1-1 1,0 0-1,0 0 0,0 1 1,0 0-1,1-1 1,-1 1-1,1 0 1,0-1-1,-1 1 0,1 0 1,0 0-1,1 0 1,-1 0-1,1 0 1,-1 5-1,3 5-6748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41.668"/>
    </inkml:context>
    <inkml:brush xml:id="br0">
      <inkml:brushProperty name="width" value="0.05" units="cm"/>
      <inkml:brushProperty name="height" value="0.05" units="cm"/>
    </inkml:brush>
  </inkml:definitions>
  <inkml:trace contextRef="#ctx0" brushRef="#br0">794 25 24575,'-20'-7'0,"-1"2"0,0 1 0,0 0 0,0 2 0,0 0 0,0 1 0,0 1 0,-41 6 0,38-1 0,0 1 0,1 0 0,0 2 0,0 1 0,1 1 0,0 1 0,-29 19 0,22-11 0,1 2 0,0 1 0,2 1 0,1 1 0,1 2 0,1 0 0,2 1 0,-33 54 0,40-56 0,0 1 0,2 0 0,1 1 0,1 0 0,2 1 0,1 0 0,0 1 0,3-1 0,0 1 0,1 57 0,4-68 0,1 0 0,0 1 0,2-1 0,0 0 0,1-1 0,1 1 0,1-1 0,0 0 0,1-1 0,1 0 0,1 0 0,0-1 0,1 0 0,0 0 0,1-2 0,1 1 0,0-1 0,1-1 0,0-1 0,1 0 0,0-1 0,1 0 0,0-1 0,1-1 0,-1-1 0,28 9 0,-17-8 0,1-1 0,0-2 0,0 0 0,0-2 0,0-1 0,1-2 0,-1 0 0,0-2 0,0-1 0,41-10 0,-48 7 0,0 0 0,0-1 0,-1-2 0,0 0 0,-1-1 0,0 0 0,0-2 0,-1 0 0,-1-1 0,0-1 0,-1-1 0,-1 0 0,0-1 0,15-20 0,-15 12 0,0-1 0,-2-1 0,-1 0 0,0 0 0,-2-1 0,-2 0 0,0-1 0,-2 0 0,-1 0 0,-1-1 0,-1 1 0,-2-1 0,0 0 0,-2 0 0,-2 1 0,0-1 0,-2 1 0,-1 0 0,-2 0 0,0 1 0,-16-35 0,16 47 0,-1 0 0,0 0 0,-1 0 0,-1 1 0,0 1 0,0 0 0,-2 0 0,0 2 0,0-1 0,-1 1 0,0 1 0,-1 1 0,0 0 0,-1 1 0,1 0 0,-2 1 0,1 1 0,-1 1 0,0 0 0,0 1 0,0 1 0,0 1 0,-1 0 0,1 1 0,-28 3 0,11 1-455,0 2 0,-58 15 0,26 0-6371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48.828"/>
    </inkml:context>
    <inkml:brush xml:id="br0">
      <inkml:brushProperty name="width" value="0.05" units="cm"/>
      <inkml:brushProperty name="height" value="0.05" units="cm"/>
    </inkml:brush>
  </inkml:definitions>
  <inkml:trace contextRef="#ctx0" brushRef="#br0">137 80 24575,'-3'-4'0,"0"0"0,0 0 0,0 0 0,0-1 0,1 1 0,0 0 0,0-1 0,0 0 0,-2-9 0,-5-12 0,5 64 0,-12 153 0,-48 211 0,55-358-1365,1-9-5461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49.216"/>
    </inkml:context>
    <inkml:brush xml:id="br0">
      <inkml:brushProperty name="width" value="0.05" units="cm"/>
      <inkml:brushProperty name="height" value="0.05" units="cm"/>
    </inkml:brush>
  </inkml:definitions>
  <inkml:trace contextRef="#ctx0" brushRef="#br0">301 1 24575,'-2'4'0,"1"0"0,-1 0 0,1 0 0,-1 0 0,0 0 0,-1-1 0,1 1 0,-1-1 0,1 1 0,-1-1 0,0 0 0,-6 5 0,0 1 0,-33 37 0,-142 141 0,183-186 0,-1 1 0,1-1 0,-1 0 0,0 0 0,1 0 0,-1 0 0,0 0 0,0 0 0,0 0 0,0 0 0,1-1 0,-5 1 0,6-1 0,0 0 0,0 0 0,0 0 0,-1 0 0,1 0 0,0 0 0,0 0 0,-1 0 0,1 0 0,0 0 0,0 0 0,0-1 0,-1 1 0,1 0 0,0 0 0,0 0 0,0 0 0,0 0 0,0-1 0,-1 1 0,1 0 0,0 0 0,0 0 0,0-1 0,0 1 0,0 0 0,0 0 0,0 0 0,0-1 0,-1 1 0,1 0 0,0 0 0,0 0 0,0-1 0,0 1 0,6-18 0,8-6 0,2 0 0,1 1 0,34-36 0,-45 52 0,4-5 0,1 1 0,1 0 0,0 1 0,0 0 0,1 0 0,0 2 0,1 0 0,19-9 0,-24 13 0,0 1 0,0 0 0,0 1 0,1 0 0,-1 0 0,1 1 0,-1 1 0,0-1 0,1 1 0,-1 1 0,1 0 0,-1 0 0,1 1 0,-1 0 0,11 4 0,-2 2 57,0 0 0,-1 1 0,0 1 0,-1 0 0,30 25 0,64 72-1764,-72-65-5119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2.017"/>
    </inkml:context>
    <inkml:brush xml:id="br0">
      <inkml:brushProperty name="width" value="0.05" units="cm"/>
      <inkml:brushProperty name="height" value="0.05" units="cm"/>
    </inkml:brush>
  </inkml:definitions>
  <inkml:trace contextRef="#ctx0" brushRef="#br0">62 0 24575,'-6'0'0,"-6"0"0,-3 0 0,1 3 0,5 8 0,5 7 0,3 8 0,4 9 0,2 7 0,1 6 0,-2 8 0,0 0 0,1 0 0,0-3 0,3-8 0,-1-11-8191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3.055"/>
    </inkml:context>
    <inkml:brush xml:id="br0">
      <inkml:brushProperty name="width" value="0.05" units="cm"/>
      <inkml:brushProperty name="height" value="0.05" units="cm"/>
    </inkml:brush>
  </inkml:definitions>
  <inkml:trace contextRef="#ctx0" brushRef="#br0">321 0 24575,'-4'0'0,"-1"1"0,0 0 0,1 0 0,-1 0 0,0 0 0,1 1 0,-1-1 0,1 1 0,-5 3 0,-37 25 0,41-26 0,-15 10 0,2 2 0,-1 0 0,2 1 0,0 1 0,1 0 0,1 1 0,1 1 0,0 1 0,2 0 0,0 0 0,-15 42 0,23-50 0,0 1 0,1 0 0,0 0 0,1 0 0,0 0 0,2 0 0,-1 0 0,2 0 0,2 20 0,0-22 0,0 0 0,0-1 0,1 1 0,1-1 0,0 0 0,0 0 0,1-1 0,0 1 0,1-1 0,0-1 0,1 1 0,11 9 0,0-2-273,0-1 0,2 0 0,-1-2 0,42 21 0,14 2-6553</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0.600"/>
    </inkml:context>
    <inkml:brush xml:id="br0">
      <inkml:brushProperty name="width" value="0.05" units="cm"/>
      <inkml:brushProperty name="height" value="0.05" units="cm"/>
    </inkml:brush>
  </inkml:definitions>
  <inkml:trace contextRef="#ctx0" brushRef="#br0">477 11 24575,'-1'-1'0,"0"0"0,0 0 0,0 0 0,0 1 0,0-1 0,0 0 0,0 0 0,-1 1 0,1-1 0,0 1 0,0-1 0,0 1 0,-1-1 0,1 1 0,0 0 0,-1 0 0,1-1 0,0 1 0,-1 0 0,1 0 0,-2 1 0,1-1 0,-1 1 0,1 0 0,0 0 0,0 0 0,0 0 0,0 0 0,0 0 0,0 1 0,0-1 0,1 0 0,-4 4 0,-3 4 0,1 1 0,-1 0 0,-10 21 0,13-22 0,-38 75 0,4 3 0,-36 112 0,59-154 0,-21 57 0,-112 355 0,147-451 0,-2 8 0,1 1 0,0 0 0,-1 30 0,4-42 0,0 0 0,0-1 0,0 1 0,0 0 0,1 0 0,-1 0 0,1 0 0,0 0 0,0 0 0,0 0 0,0-1 0,0 1 0,0 0 0,1-1 0,0 1 0,-1-1 0,1 0 0,0 1 0,0-1 0,0 0 0,0 0 0,1 0 0,-1 0 0,0-1 0,1 1 0,5 2 0,2-1 0,0 0 0,0-1 0,1 0 0,-1 0 0,19-1 0,58-3 0,-48-1 0,278-14-297,173-5-782,1359 57-6286,-2 92 5127,-1458-95 2478,1070 80-1256,0-39 2229,-1395-70-1069,-28 0 631,0-2 0,1-2 0,-1-1 0,36-8-1,-50 2 770,-22 8-1507,1 0-1,-1 0 1,0-1-1,0 1 0,0 0 1,1 0-1,-1 0 1,0-1-1,0 1 0,0 0 1,0 0-1,1-1 1,-1 1-1,0 0 1,0-1-1,0 1 0,0 0 1,0 0-1,0-1 1,0 1-1,0 0 0,0-1 1,0 1-1,0 0 1,0 0-1,0-1 0,0 1 1,0 0-1,0-1 1,0 1-1,0 0 1,-1 0-1,1-1 0,0 1 1,0 0-1,-2-3 172,-1 1-1,1 0 0,-1 1 1,1-1-1,-1 0 0,0 1 1,1 0-1,-1-1 0,-5 0 1,-78-28 397,-51-18 106,115 38-641,0 0-1,1-1 1,-38-27 0,53 33-70,1 0 0,0 0 0,0 0 0,0-1 0,1 1 0,0-1 0,0 0 0,0-1 0,1 1 0,0 0 0,0-1 0,0 0 0,1 0 0,0 0 0,1 0 0,-1 0 0,1 0 0,1 0 0,-1 0 0,2-15 0,2-7 0,2 0 0,0 1 0,18-52 0,-19 66 0,192-529 0,-171 484 0,-12 32 0,-2 1 0,-1-2 0,-1 0 0,11-54 0,-20 80 0,0-1 0,1 1 0,-1-1 0,0 1 0,-1-1 0,1 0 0,0 1 0,-1-1 0,1 1 0,-1-1 0,-1-3 0,1 4 0,0 1 0,0 0 0,0-1 0,0 1 0,-1 0 0,1 0 0,0 0 0,-1 0 0,1 0 0,0 0 0,-1 0 0,1 1 0,-1-1 0,1 0 0,-1 1 0,0-1 0,1 1 0,-1 0 0,-2-1 0,-77-8 0,-94 1 0,71 5 0,-1426-51-5764,665 26 2706,627 19 2754,-2273-61-998,1822 71 969,6 36 3556,682-37-3223,-201 27 3602,199-27-3537,1 0-10,0 1 1,-1-1-1,1 0 1,0 1-1,0 0 0,0-1 1,-1 1-1,1 0 0,0 0 1,0 0-1,0 0 1,0 1-1,0-1 0,1 0 1,-1 1-1,-2 1 0,2 7-5316</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1.451"/>
    </inkml:context>
    <inkml:brush xml:id="br0">
      <inkml:brushProperty name="width" value="0.05" units="cm"/>
      <inkml:brushProperty name="height" value="0.05" units="cm"/>
    </inkml:brush>
  </inkml:definitions>
  <inkml:trace contextRef="#ctx0" brushRef="#br0">404 40 24575,'0'-1'0,"0"-1"0,0 1 0,0 0 0,0-1 0,0 1 0,-1 0 0,1-1 0,-1 1 0,1 0 0,-1 0 0,1-1 0,-1 1 0,0 0 0,1 0 0,-1 0 0,0 0 0,0 0 0,0 0 0,0 0 0,0 0 0,-2-1 0,0 0 0,0 1 0,0-1 0,0 1 0,-1 0 0,1 0 0,0 0 0,-1 0 0,-4 0 0,-7 0 0,1 1 0,-1 0 0,-15 3 0,29-3 0,-18 3 0,-1 0 0,1 1 0,-35 13 0,48-15 0,0 0 0,-1 1 0,1 0 0,0 1 0,1-1 0,-1 1 0,1 0 0,-1 1 0,1-1 0,0 1 0,1 0 0,-1 0 0,1 0 0,-5 10 0,8-13 0,0 0 0,0 0 0,0 1 0,0-1 0,1 0 0,-1 0 0,1 1 0,0-1 0,0 0 0,0 1 0,0-1 0,0 0 0,0 0 0,0 1 0,1-1 0,-1 0 0,1 0 0,0 1 0,0-1 0,0 0 0,0 0 0,0 0 0,0 0 0,0 0 0,1 0 0,-1 0 0,0-1 0,1 1 0,0 0 0,-1-1 0,1 1 0,0-1 0,3 2 0,4 3 0,-1-1 0,1-1 0,0 1 0,1-1 0,-1-1 0,13 4 0,-21-7 0,1 0 0,0 1 0,-1-1 0,1 1 0,0-1 0,-1 1 0,1 0 0,-1-1 0,1 1 0,-1 0 0,1 0 0,-1 0 0,0 0 0,1 0 0,-1 1 0,0-1 0,2 3 0,-3-3 0,0 0 0,0 0 0,0 1 0,0-1 0,0 0 0,0 0 0,-1 0 0,1 1 0,0-1 0,-1 0 0,1 0 0,-1 0 0,1 0 0,-1 0 0,1 0 0,-1 0 0,0 0 0,0 0 0,1 0 0,-1 0 0,0 0 0,0-1 0,0 1 0,0 0 0,-2 1 0,-43 34 0,23-19 0,1 0 0,-34 38 0,51-50 0,0 1 0,1 0 0,-1 0 0,2 0 0,-1 0 0,0 1 0,1 0 0,1 0 0,-1-1 0,1 2 0,0-1 0,0 0 0,1 0 0,0 1 0,0 10 0,2-14 0,-1 0 0,0 1 0,1-1 0,0 0 0,0 0 0,0 0 0,1 0 0,-1 0 0,1 0 0,0-1 0,0 1 0,0 0 0,1-1 0,-1 0 0,4 4 0,-2-2 0,1-1 0,0 0 0,1 0 0,-1-1 0,1 1 0,-1-1 0,1-1 0,12 5 0,-1-2 0,1-1 0,0-1 0,0 0 0,-1-1 0,1-1 0,21-2 0,-10-2-170,-1-1-1,0-1 0,0-1 1,0-2-1,-1 0 0,0-2 1,32-17-1,-5-1-6655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1.855"/>
    </inkml:context>
    <inkml:brush xml:id="br0">
      <inkml:brushProperty name="width" value="0.05" units="cm"/>
      <inkml:brushProperty name="height" value="0.05" units="cm"/>
    </inkml:brush>
  </inkml:definitions>
  <inkml:trace contextRef="#ctx0" brushRef="#br0">96 245 24575,'0'-14'0,"-4"-89"0,3 90 0,-1 0 0,-1 0 0,0 0 0,0 1 0,-10-21 0,12 30 0,-1 1 0,1-1 0,0 1 0,-1-1 0,0 1 0,0 0 0,1 0 0,-1 0 0,0 0 0,-1 0 0,-2-2 0,5 4 0,-1 0 0,0-1 0,0 1 0,1 0 0,-1 0 0,0 0 0,0-1 0,0 1 0,1 0 0,-1 0 0,0 0 0,0 0 0,0 0 0,1 0 0,-1 1 0,0-1 0,0 0 0,0 0 0,1 0 0,-1 1 0,0-1 0,1 0 0,-1 1 0,0-1 0,0 1 0,1-1 0,-1 1 0,1-1 0,-1 1 0,1 0 0,-1-1 0,1 1 0,-1-1 0,1 1 0,-1 0 0,1 0 0,0-1 0,-1 1 0,1 0 0,0 0 0,0-1 0,-1 2 0,-2 7 0,0-1 0,1 1 0,-1 0 0,2 0 0,-1 0 0,1 10 0,1 59 0,0-45 0,0 36 0,4 103 0,-4-169 0,0 0 0,0 0 0,1 0 0,0 0 0,-1 0 0,1 0 0,2 4 0,-2-6 0,-1-1 0,0 1 0,1-1 0,-1 1 0,0-1 0,1 0 0,-1 1 0,1-1 0,-1 0 0,0 1 0,1-1 0,-1 0 0,1 1 0,-1-1 0,1 0 0,-1 0 0,1 0 0,-1 0 0,1 1 0,-1-1 0,1 0 0,0 0 0,-1 0 0,1 0 0,-1 0 0,1 0 0,-1 0 0,1 0 0,-1-1 0,1 1 0,-1 0 0,1 0 0,-1 0 0,1-1 0,-1 1 0,1 0 0,-1 0 0,1-1 0,-1 1 0,1 0 0,-1-1 0,0 1 0,1-1 0,-1 1 0,0 0 0,1-1 0,-1 0 0,15-15 0,0-1 0,-2 0 0,0-1 0,14-28 0,8-10 0,-26 43 0,27-37 0,-33 47 0,0-1 0,0 1 0,0 0 0,1 0 0,-1 0 0,1 1 0,-1-1 0,1 1 0,0 0 0,7-3 0,-10 4 0,1 1 0,-1 0 0,0 0 0,0 0 0,0 0 0,1 0 0,-1 1 0,0-1 0,0 0 0,0 0 0,0 1 0,1-1 0,-1 1 0,0-1 0,0 1 0,0-1 0,0 1 0,0 0 0,0-1 0,0 1 0,0 0 0,-1 0 0,1 0 0,0 0 0,0 0 0,-1 0 0,1 0 0,0 0 0,-1 0 0,1 0 0,-1 0 0,0 0 0,1 0 0,-1 0 0,1 2 0,1 5 0,0 0 0,0 0 0,0 15 0,-1-10 0,0-1 0,0 1 0,0 0 0,1 0 0,7 20 0,-8-30 0,-1-1 0,1 0 0,0 0 0,0 1 0,1-1 0,-1 0 0,0 0 0,1 0 0,-1 0 0,1-1 0,-1 1 0,1 0 0,0-1 0,0 1 0,0-1 0,0 1 0,0-1 0,0 0 0,0 0 0,1 0 0,-1 0 0,0 0 0,0 0 0,1-1 0,-1 1 0,1-1 0,-1 0 0,0 0 0,1 0 0,-1 0 0,4 0 0,16-5-1365,-2-3-5461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2.543"/>
    </inkml:context>
    <inkml:brush xml:id="br0">
      <inkml:brushProperty name="width" value="0.05" units="cm"/>
      <inkml:brushProperty name="height" value="0.05" units="cm"/>
    </inkml:brush>
  </inkml:definitions>
  <inkml:trace contextRef="#ctx0" brushRef="#br0">1 318 24575,'4'-11'0,"0"0"0,-1-1 0,0 1 0,-1-1 0,2-21 0,0 5 0,3-57 0,3-11 0,-10 95 0,0 0 0,0 0 0,0 0 0,0-1 0,0 1 0,1 0 0,-1 0 0,0 0 0,1-1 0,-1 1 0,1 0 0,-1 0 0,1 0 0,1-1 0,2 14 0,0 33 0,15 354 0,-19-397 0,0 0 0,0-1 0,0 1 0,0 0 0,1 0 0,-1-1 0,1 1 0,-1 0 0,1 0 0,1 1 0,-2-3 0,0 0 0,0 1 0,0-1 0,1 0 0,-1 0 0,0 0 0,0 0 0,0 0 0,1 0 0,-1 0 0,0 0 0,0 0 0,1 0 0,-1 0 0,0 1 0,0-1 0,0-1 0,1 1 0,-1 0 0,0 0 0,0 0 0,1 0 0,-1 0 0,0 0 0,0 0 0,0 0 0,1 0 0,-1 0 0,0 0 0,0 0 0,0-1 0,1 1 0,-1 0 0,0 0 0,0 0 0,0 0 0,0-1 0,0 1 0,1 0 0,-1 0 0,0 0 0,0-1 0,18-33 0,-9 11 0,27-56 0,-31 68 0,1 0 0,1 1 0,-1 0 0,17-17 0,-21 25 0,-1 0 0,1 1 0,0-1 0,-1 1 0,1-1 0,0 1 0,0 0 0,0 0 0,0-1 0,0 2 0,0-1 0,0 0 0,0 0 0,1 1 0,-1-1 0,0 1 0,0-1 0,1 1 0,-1 0 0,0 0 0,4 1 0,-4-1 0,1 1 0,-1 0 0,0 1 0,1-1 0,-1 0 0,0 1 0,1-1 0,-1 1 0,0 0 0,0 0 0,-1-1 0,1 1 0,0 1 0,0-1 0,-1 0 0,0 0 0,3 5 0,5 13 0,-1 0 0,-1 0 0,0 1 0,4 27 0,-6-24 0,1 0 0,16 40 0,-20-61 0,-1 1 0,1-1 0,-1 0 0,1 0 0,0-1 0,0 1 0,0 0 0,0-1 0,1 1 0,-1-1 0,1 0 0,-1 1 0,1-1 0,0-1 0,0 1 0,0 0 0,0-1 0,0 1 0,0-1 0,1 0 0,-1 0 0,7 1 0,-4-2 0,-1 0 0,1 0 0,0-1 0,0 0 0,-1 0 0,1 0 0,0-1 0,-1 0 0,0 0 0,1 0 0,-1-1 0,9-5 0,6-5 0,-1-1 0,-1 0 0,0-2 0,31-34 0,-37 36 0,-1 0 0,0-1 0,-1-1 0,-1 1 0,-1-1 0,13-34 0,-19 45 0,0 0 0,-1 0 0,0 0 0,0 0 0,-1 0 0,1 0 0,-1 0 0,-1-10 0,1 14 0,-1-1 0,1 1 0,-1-1 0,1 0 0,-1 1 0,0 0 0,1-1 0,-1 1 0,0-1 0,0 1 0,0 0 0,0-1 0,0 1 0,0 0 0,-1 0 0,1 0 0,0 0 0,-1 0 0,1 0 0,-1 0 0,1 1 0,-1-1 0,1 0 0,-1 1 0,1-1 0,-1 1 0,1 0 0,-1-1 0,0 1 0,1 0 0,-3 0 0,-2 0 0,0 1 0,0 0 0,0 0 0,0 0 0,0 1 0,1-1 0,-1 1 0,0 1 0,1-1 0,-1 1 0,1 0 0,0 0 0,0 1 0,-7 5 0,0 1 0,1 1 0,0 0 0,1 0 0,-15 21 0,22-29 0,1 0 0,1 0 0,-1 0 0,0 0 0,1 1 0,-1-1 0,1 0 0,0 1 0,0-1 0,1 1 0,-1-1 0,1 1 0,-1-1 0,1 1 0,0-1 0,1 5 0,0-6 0,-1 0 0,1 0 0,0 0 0,0 0 0,0 0 0,0 0 0,1 0 0,-1-1 0,0 1 0,1 0 0,-1-1 0,1 1 0,-1-1 0,1 0 0,0 1 0,0-1 0,-1 0 0,1 0 0,0 0 0,0 0 0,0-1 0,0 1 0,0 0 0,1-1 0,-1 1 0,0-1 0,3 0 0,8 2 0,-2-1 0,-1 1 0,1 0 0,17 6 0,-25-6 0,1-1 0,-1 1 0,0-1 0,0 1 0,0 0 0,0 1 0,0-1 0,-1 0 0,1 1 0,-1-1 0,1 1 0,-1 0 0,0 0 0,0 0 0,2 4 0,-2-2 21,0 0 32,1 0-1,0-1 0,0 1 1,0-1-1,4 5 0,-7-8-100,1 0-1,0-1 1,-1 1-1,1 0 1,0-1-1,0 1 0,0 0 1,-1-1-1,1 0 1,0 1-1,0-1 0,0 1 1,0-1-1,0 0 1,0 0-1,0 1 1,0-1-1,0 0 0,0 0 1,0 0-1,0 0 1,0 0-1,0 0 0,0-1 1,0 1-1,0 0 1,0 0-1,0-1 0,0 1 1,0-1-1,0 1 1,-1-1-1,1 1 1,1-2-1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3.008"/>
    </inkml:context>
    <inkml:brush xml:id="br0">
      <inkml:brushProperty name="width" value="0.05" units="cm"/>
      <inkml:brushProperty name="height" value="0.05" units="cm"/>
    </inkml:brush>
  </inkml:definitions>
  <inkml:trace contextRef="#ctx0" brushRef="#br0">0 64 24575,'9'-19'0,"-8"15"0,1 0 0,0 0 0,-1 0 0,2 1 0,-1-1 0,0 0 0,1 1 0,-1 0 0,6-6 0,-8 9 0,1 0 0,-1-1 0,0 1 0,0 0 0,1 0 0,-1 0 0,0-1 0,1 1 0,-1 0 0,0 0 0,0 0 0,1 0 0,-1 0 0,0 0 0,1-1 0,-1 1 0,0 0 0,1 0 0,-1 0 0,0 0 0,1 0 0,-1 0 0,0 0 0,1 1 0,-1-1 0,0 0 0,1 0 0,-1 0 0,0 0 0,1 0 0,-1 0 0,0 0 0,1 1 0,-1-1 0,1 1 0,4 13 0,-4 18 0,-8 37 0,2-32 0,1 76 0,4-109 0,1 1 0,0-1 0,0 1 0,1-1 0,-1 1 0,1-1 0,2 5 0,-3-8 0,-1-1 0,0 1 0,0 0 0,1-1 0,-1 1 0,0 0 0,1-1 0,-1 1 0,1 0 0,-1-1 0,1 1 0,-1-1 0,1 1 0,-1-1 0,1 1 0,-1-1 0,1 1 0,0-1 0,-1 0 0,1 1 0,0-1 0,-1 0 0,1 0 0,0 1 0,0-1 0,-1 0 0,1 0 0,0 0 0,0 0 0,-1 0 0,1 0 0,0 0 0,0 0 0,-1 0 0,1 0 0,0 0 0,0-1 0,-1 1 0,1 0 0,0 0 0,-1-1 0,1 1 0,0 0 0,-1-1 0,1 1 0,-1-1 0,1 1 0,0-1 0,-1 1 0,1-2 0,2-3 0,0 0 0,-1 0 0,0 0 0,0 0 0,-1-1 0,1 1 0,-1 0 0,0-1 0,-1 1 0,1-1 0,-1-6 0,3-18 0,-1 21 0,-1 0 0,1 0 0,1 1 0,0-1 0,0 1 0,1 0 0,0 0 0,0 0 0,1 0 0,0 1 0,9-12 0,-13 18 0,0 1 0,-1-1 0,1 0 0,0 0 0,0 1 0,0-1 0,0 1 0,-1-1 0,1 1 0,0-1 0,0 1 0,0 0 0,0-1 0,0 1 0,0 0 0,0 0 0,0-1 0,0 1 0,0 0 0,0 0 0,0 0 0,0 0 0,0 1 0,0-1 0,0 0 0,0 0 0,2 1 0,-2 0 0,1 1 0,-1-1 0,0 0 0,1 1 0,-1-1 0,0 0 0,0 1 0,0 0 0,0-1 0,0 1 0,0 0 0,-1-1 0,2 4 0,1 6 0,-1 0 0,0 0 0,1 20 0,-5 25 278,1-40-689,0 0 0,2 0 1,3 32-1,0-34-6415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3.255"/>
    </inkml:context>
    <inkml:brush xml:id="br0">
      <inkml:brushProperty name="width" value="0.05" units="cm"/>
      <inkml:brushProperty name="height" value="0.05" units="cm"/>
    </inkml:brush>
  </inkml:definitions>
  <inkml:trace contextRef="#ctx0" brushRef="#br0">202 158 24575,'3'-7'0,"0"-1"0,-1 1 0,1-1 0,-2 1 0,1-1 0,-1 0 0,0 0 0,-1 0 0,0 0 0,0 1 0,-3-13 0,3 17 0,0 1 0,0-1 0,-1 1 0,0 0 0,1-1 0,-1 1 0,0 0 0,0-1 0,0 1 0,0 0 0,-1 0 0,1 0 0,0 0 0,-1 0 0,0 0 0,1 0 0,-1 1 0,0-1 0,0 1 0,0-1 0,0 1 0,0 0 0,0-1 0,0 1 0,-1 0 0,1 0 0,0 1 0,0-1 0,-1 0 0,1 1 0,-1 0 0,1-1 0,-1 1 0,1 0 0,0 0 0,-1 0 0,1 1 0,-1-1 0,-4 2 0,0 0 0,0 1 0,0 0 0,0 0 0,0 0 0,0 1 0,1 0 0,-1 1 0,1-1 0,0 1 0,0 0 0,1 1 0,0-1 0,0 1 0,0 0 0,1 0 0,-1 1 0,-5 12 0,5-9 0,1 0 0,0 0 0,0 0 0,1 0 0,0 1 0,1-1 0,0 1 0,1 0 0,0-1 0,1 1 0,0 0 0,2 13 0,-1-20 22,-1 0-1,1-1 0,0 1 1,1 0-1,-1-1 0,1 1 1,-1-1-1,1 0 0,0 1 1,0-1-1,0 0 0,1 0 1,-1 0-1,1-1 0,4 4 1,-3-3-178,0 0 1,1-1 0,-1 1 0,1-1 0,-1 0 0,1 0 0,0-1-1,0 1 1,0-1 0,9 0 0,13 2-6671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3.568"/>
    </inkml:context>
    <inkml:brush xml:id="br0">
      <inkml:brushProperty name="width" value="0.05" units="cm"/>
      <inkml:brushProperty name="height" value="0.05" units="cm"/>
    </inkml:brush>
  </inkml:definitions>
  <inkml:trace contextRef="#ctx0" brushRef="#br0">29 275 24575,'-1'-2'0,"1"0"0,0 0 0,-1 0 0,1 1 0,-1-1 0,0 0 0,0 0 0,0 1 0,1-1 0,-2 1 0,1-1 0,0 1 0,0-1 0,0 1 0,-2-2 0,2 2 0,0 0 0,0 1 0,0-1 0,0 0 0,0 0 0,0 0 0,0-1 0,0 1 0,1 0 0,-1 0 0,0 0 0,1 0 0,-1-1 0,1 1 0,-1 0 0,1-1 0,0 1 0,-1 0 0,1-1 0,0 1 0,0 0 0,0-1 0,0 1 0,0-1 0,1 1 0,-1 0 0,0-1 0,0 1 0,1 0 0,-1-1 0,1 1 0,1-2 0,0 0 0,0 0 0,0 1 0,0-1 0,0 1 0,1 0 0,-1 0 0,1 0 0,0 0 0,-1 0 0,1 0 0,3-1 0,39-13 0,-12 3 0,-21 7 0,0 0 0,0-2 0,0 1 0,10-10 0,-19 14 0,1 0 0,-1 0 0,0 0 0,0 0 0,0 0 0,0-1 0,-1 1 0,0-1 0,1 1 0,-1-1 0,0 0 0,-1 0 0,1 0 0,-1 0 0,0-1 0,1-6 0,-2 10 0,1-1 0,-2 1 0,1-1 0,0 1 0,0-1 0,0 1 0,-1 0 0,1-1 0,-1 1 0,1-1 0,-1 1 0,1 0 0,-1 0 0,0-1 0,0 1 0,0 0 0,1 0 0,-1 0 0,0 0 0,0 0 0,-1 0 0,1 0 0,0 0 0,0 0 0,0 1 0,-1-1 0,1 0 0,0 1 0,-1-1 0,1 1 0,0-1 0,-1 1 0,1 0 0,-1 0 0,1-1 0,0 1 0,-1 0 0,1 0 0,-3 1 0,-1-1 0,1 1 0,-1-1 0,1 1 0,-1 0 0,1 0 0,-1 1 0,1-1 0,0 1 0,0 0 0,0 0 0,-6 5 0,3-2 0,1 0 0,1 1 0,-1 0 0,1 0 0,0 0 0,0 1 0,0-1 0,1 1 0,0 0 0,1 0 0,0 1 0,0-1 0,0 1 0,1 0 0,0 0 0,1 0 0,-1 0 0,1 8 0,1-8 0,0-1 0,1 1 0,0-1 0,1 1 0,-1-1 0,1 0 0,1 1 0,0-1 0,-1 0 0,2-1 0,-1 1 0,1 0 0,0-1 0,1 0 0,-1 0 0,1 0 0,1-1 0,-1 1 0,9 6 0,25 14-1365,-1-6-5461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4.170"/>
    </inkml:context>
    <inkml:brush xml:id="br0">
      <inkml:brushProperty name="width" value="0.05" units="cm"/>
      <inkml:brushProperty name="height" value="0.05" units="cm"/>
    </inkml:brush>
  </inkml:definitions>
  <inkml:trace contextRef="#ctx0" brushRef="#br0">70 309 24575,'-2'-5'0,"1"1"0,-1-1 0,0 0 0,0 1 0,-1-1 0,1 1 0,-1 0 0,-6-8 0,5 7 0,1 1 0,0-1 0,0 0 0,-1 1 0,1 0 0,-1 0 0,-9-8 0,13 12 0,0 0 0,0 0 0,0 0 0,0 0 0,-1 0 0,1 0 0,0 0 0,0 0 0,0-1 0,0 1 0,0 0 0,0 0 0,0 0 0,-1 0 0,1 0 0,0 0 0,0 0 0,0 0 0,0 0 0,0 0 0,-1 0 0,1 0 0,0 0 0,0 0 0,0 0 0,0 0 0,0 0 0,0 0 0,0 1 0,-1-1 0,1 0 0,0 0 0,0 0 0,0 0 0,0 0 0,0 0 0,0 0 0,0 0 0,0 0 0,-1 0 0,1 1 0,0-1 0,0 0 0,0 0 0,0 0 0,0 0 0,-1 10 0,4 16 0,-2-22 0,11 67 0,-6-46 0,-2-1 0,-1 1 0,1 48 0,-10-54 0,2-15 0,-1-12 0,3-4 0,1 1 0,-1 0 0,2-1 0,0 1 0,0-1 0,1 1 0,1-1 0,3-14 0,3-4 0,22-54 0,27-40 0,-46 104 0,1 1 0,0 1 0,1 0 0,17-17 0,-28 32 0,1 0 0,0 1 0,0 0 0,0-1 0,0 1 0,0 1 0,0-1 0,0 0 0,0 1 0,1-1 0,4 0 0,-7 1 0,1 1 0,-1 0 0,0 0 0,0 0 0,1 0 0,-1 0 0,0 0 0,0 1 0,1-1 0,-1 0 0,0 1 0,0-1 0,0 1 0,0-1 0,1 1 0,-1-1 0,0 1 0,0 0 0,0 0 0,0-1 0,0 1 0,0 0 0,-1 0 0,1 0 0,0 0 0,0 0 0,-1 0 0,1 0 0,0 0 0,-1 0 0,1 1 0,-1-1 0,0 0 0,1 0 0,-1 3 0,2 4 0,0 0 0,0 0 0,-1 1 0,-1-1 0,0 1 0,0-1 0,0 1 0,-1-1 0,0 0 0,-1 1 0,-4 13 0,-4 4 0,0 0 0,-18 29 0,13-28 0,15-26 0,-1 0 0,0 0 0,1 0 0,-1 0 0,1 1 0,0-1 0,-1 0 0,1 0 0,0 0 0,-1 1 0,1-1 0,0 0 0,0 0 0,0 1 0,0-1 0,0 0 0,1 0 0,-1 1 0,0-1 0,1 0 0,-1 0 0,0 0 0,1 0 0,-1 1 0,1-1 0,0 0 0,-1 0 0,1 0 0,0 0 0,0 0 0,0 0 0,0 0 0,0-1 0,-1 1 0,1 0 0,1 0 0,-1-1 0,0 1 0,0-1 0,0 1 0,2 0 0,6 2 0,0 0 0,1 0 0,0-1 0,14 2 0,-3-1 0,0 2 0,0 1 0,26 10 0,-41-14 0,1 1 0,-2 0 0,1 0 0,0 1 0,0-1 0,-1 1 0,0 1 0,0-1 0,0 1 0,0-1 0,6 10 0,-11-13 0,1 0 0,0 0 0,-1 0 0,1 0 0,-1 0 0,1 0 0,-1 0 0,0 0 0,1 0 0,-1 0 0,0 0 0,0 0 0,0 0 0,0 0 0,0 0 0,0 0 0,0 0 0,0 1 0,0-1 0,0 0 0,-1 0 0,1 0 0,-1 1 0,0 0 0,0-1 0,0 1 0,-1-1 0,1 0 0,0 1 0,-1-1 0,1 0 0,-1 0 0,1 0 0,-1 0 0,1 0 0,-4 1 0,-4 1 0,0 0 0,1-1 0,-2 0 0,-11 1 0,-4-1-341,0-1 0,-1-1-1,-45-6 1,41 1-6485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4.375"/>
    </inkml:context>
    <inkml:brush xml:id="br0">
      <inkml:brushProperty name="width" value="0.05" units="cm"/>
      <inkml:brushProperty name="height" value="0.05" units="cm"/>
    </inkml:brush>
  </inkml:definitions>
  <inkml:trace contextRef="#ctx0" brushRef="#br0">0 10 24575,'2'-1'0,"1"0"0,-1-1 0,0 1 0,0 0 0,1 1 0,-1-1 0,0 0 0,1 1 0,-1-1 0,1 1 0,-1-1 0,1 1 0,-1 0 0,1 0 0,-1 1 0,0-1 0,1 0 0,-1 1 0,1-1 0,2 2 0,-3 0 0,0-1 0,-1 1 0,1-1 0,0 1 0,-1 0 0,1 0 0,-1 0 0,1 0 0,-1 0 0,0 0 0,0 0 0,0 0 0,0 1 0,0-1 0,-1 0 0,1 1 0,-1-1 0,1 0 0,-1 1 0,0 4 0,3 58 0,-8 86 0,4-140-273,0 1 0,-1-1 0,0 0 0,-6 19 0,0-13-6553</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4.668"/>
    </inkml:context>
    <inkml:brush xml:id="br0">
      <inkml:brushProperty name="width" value="0.05" units="cm"/>
      <inkml:brushProperty name="height" value="0.05" units="cm"/>
    </inkml:brush>
  </inkml:definitions>
  <inkml:trace contextRef="#ctx0" brushRef="#br0">30 161 24575,'-6'-12'0,"1"0"0,0 0 0,-4-18 0,8 26 0,0 0 0,0 0 0,0-1 0,1 1 0,0 0 0,0 0 0,0 0 0,0 0 0,0 0 0,1 0 0,0-1 0,0 1 0,0 0 0,3-5 0,-3 7 0,1-1 0,0 1 0,0 0 0,0 0 0,0 0 0,0 1 0,1-1 0,-1 0 0,0 1 0,1 0 0,-1-1 0,1 1 0,0 0 0,-1 0 0,1 0 0,0 1 0,0-1 0,-1 1 0,1 0 0,0-1 0,0 1 0,0 0 0,0 1 0,-1-1 0,4 1 0,9 1 0,0 1 0,0 1 0,20 7 0,-26-7 0,38 12 0,66 33 0,-99-42 0,0 1 0,-1 0 0,1 1 0,-2 0 0,1 1 0,-1 1 0,-1 0 0,18 22 0,-26-29 0,0 0 0,0 0 0,-1 0 0,0 0 0,0 1 0,0-1 0,-1 1 0,1-1 0,-1 1 0,0-1 0,0 1 0,-1 0 0,1 0 0,-1-1 0,0 1 0,0 0 0,-1 4 0,-1-3 0,0-1 0,0 1 0,0-1 0,0 1 0,-1-1 0,0 0 0,0 0 0,0-1 0,-1 1 0,0 0 0,1-1 0,-6 4 0,-7 5 0,1-1 0,-2-1 0,1-1 0,-1-1 0,-1 0 0,0-1 0,-19 6 0,35-13 1,-16 6-229,-1-1 0,0 0 1,0-1-1,-1-2 1,-36 4-1,36-9-6598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3.287"/>
    </inkml:context>
    <inkml:brush xml:id="br0">
      <inkml:brushProperty name="width" value="0.05" units="cm"/>
      <inkml:brushProperty name="height" value="0.05" units="cm"/>
    </inkml:brush>
  </inkml:definitions>
  <inkml:trace contextRef="#ctx0" brushRef="#br0">1 0 24575,'3'4'0,"7"6"0,9 9 0,10 7 0,9 8 0,11 8 0,10 10 0,4 4 0,1 7 0,-5 3 0,-8 2 0,-17-3 0,-23-2 0,-29-3 0,-34-2 0,-33-5 0,-2-11-8191</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4.884"/>
    </inkml:context>
    <inkml:brush xml:id="br0">
      <inkml:brushProperty name="width" value="0.05" units="cm"/>
      <inkml:brushProperty name="height" value="0.05" units="cm"/>
    </inkml:brush>
  </inkml:definitions>
  <inkml:trace contextRef="#ctx0" brushRef="#br0">87 29 24575,'43'-29'0,"-43"29"0,0 0 0,0 0 0,0 1 0,0-1 0,0 0 0,0 0 0,0 0 0,0 0 0,0 0 0,0 0 0,0 0 0,0 0 0,0 0 0,0 0 0,0 0 0,1 0 0,-1 0 0,0 1 0,0-1 0,0 0 0,0 0 0,0 0 0,0 0 0,0 0 0,0 0 0,0 0 0,0 0 0,0 0 0,0 0 0,0 0 0,0 0 0,0 0 0,0 0 0,0 0 0,0 0 0,1 0 0,-1 0 0,0 0 0,0 0 0,0 0 0,0 0 0,0 0 0,0 0 0,0 0 0,0 0 0,0 0 0,0 0 0,0 0 0,0 0 0,0 0 0,1 0 0,-1 0 0,0 0 0,0 0 0,0 0 0,0 0 0,0 0 0,0 0 0,0 0 0,0 0 0,0 0 0,0 0 0,0 0 0,0 0 0,0 0 0,0 0 0,0 0 0,0-1 0,-3 10 0,-7 11 0,-16 27 0,-21 54 0,36-75 0,2 1 0,1 0 0,-9 53 0,17-74 20,-1 0 0,1 1 0,0-1 1,0 0-1,0 0 0,1 0 0,0 0 0,0 0 0,1 0 0,0 0 0,0 0 0,0 0 0,1-1 0,0 1 0,0-1 0,4 6 1,-3-5-143,1-1 0,0 0 0,1 0 0,-1 0 0,1-1 0,0 0 0,0 0 0,0 0 0,0-1 1,1 0-1,0 0 0,-1-1 0,11 3 0,19 3-6704</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5.226"/>
    </inkml:context>
    <inkml:brush xml:id="br0">
      <inkml:brushProperty name="width" value="0.05" units="cm"/>
      <inkml:brushProperty name="height" value="0.05" units="cm"/>
    </inkml:brush>
  </inkml:definitions>
  <inkml:trace contextRef="#ctx0" brushRef="#br0">119 102 24575,'-119'0'0,"154"0"0,114-4 0,-130 2 0,0-1 0,-1 0 0,0-1 0,0-1 0,33-14 0,-48 18 0,1-1 0,-1 0 0,0 0 0,0 0 0,1 0 0,-1-1 0,-1 1 0,1-1 0,0 1 0,-1-1 0,1 0 0,-1 0 0,0 0 0,0-1 0,0 1 0,0 0 0,-1-1 0,1 1 0,-1-1 0,1-4 0,-11 119 284,-4 79-1933,13-169-5177</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5.396"/>
    </inkml:context>
    <inkml:brush xml:id="br0">
      <inkml:brushProperty name="width" value="0.05" units="cm"/>
      <inkml:brushProperty name="height" value="0.05" units="cm"/>
    </inkml:brush>
  </inkml:definitions>
  <inkml:trace contextRef="#ctx0" brushRef="#br0">0 373 24575,'0'-6'0,"3"-12"0,2-12 0,2-10 0,0-5 0,2 0 0,3 0 0,6 2 0,2 5 0,5 9 0,4 10 0,3 7 0,-1 10 0,1 8 0,-1 9 0,-7 5 0,-4 6 0,-6-2-8191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5.553"/>
    </inkml:context>
    <inkml:brush xml:id="br0">
      <inkml:brushProperty name="width" value="0.05" units="cm"/>
      <inkml:brushProperty name="height" value="0.05" units="cm"/>
    </inkml:brush>
  </inkml:definitions>
  <inkml:trace contextRef="#ctx0" brushRef="#br0">120 0 24575,'-7'3'0,"-7"4"0,-9 4 0,-2 1 0,-2-3 0,9-2 0,12-3 0,14-2 0,12-1 0,12 0 0,9-2 0,5 1 0,1-1 0,-2 1 0,-9 0-8191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5.955"/>
    </inkml:context>
    <inkml:brush xml:id="br0">
      <inkml:brushProperty name="width" value="0.05" units="cm"/>
      <inkml:brushProperty name="height" value="0.05" units="cm"/>
    </inkml:brush>
  </inkml:definitions>
  <inkml:trace contextRef="#ctx0" brushRef="#br0">422 65 24575,'1'-4'0,"0"0"0,-1 1 0,1-1 0,0 0 0,1 0 0,-1 1 0,1-1 0,-1 1 0,1-1 0,0 1 0,3-4 0,5-10 0,-79 122 0,-44 82-682,-129 293-1,216-419-6143</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6.312"/>
    </inkml:context>
    <inkml:brush xml:id="br0">
      <inkml:brushProperty name="width" value="0.05" units="cm"/>
      <inkml:brushProperty name="height" value="0.05" units="cm"/>
    </inkml:brush>
  </inkml:definitions>
  <inkml:trace contextRef="#ctx0" brushRef="#br0">26 4 24575,'0'-3'0,"0"2"0,0 5 0,0 4 0,0 7 0,0 4 0,0 6 0,0 4 0,0 4 0,-3 2 0,-1-1 0,0-1 0,0-2 0,-1-4 0,-1-6-8191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6.513"/>
    </inkml:context>
    <inkml:brush xml:id="br0">
      <inkml:brushProperty name="width" value="0.05" units="cm"/>
      <inkml:brushProperty name="height" value="0.05" units="cm"/>
    </inkml:brush>
  </inkml:definitions>
  <inkml:trace contextRef="#ctx0" brushRef="#br0">38 646 24575,'-17'-196'0,"2"52"0,12 111 0,1-6 0,1-41 0,2 70 0,0 0 0,0 0 0,1 0 0,0-1 0,1 2 0,0-1 0,0 0 0,1 1 0,6-11 0,-9 17 0,1 0 0,0 0 0,0 0 0,0 1 0,0-1 0,1 0 0,-1 1 0,1 0 0,-1-1 0,1 1 0,0 0 0,0 0 0,0 1 0,0-1 0,0 1 0,0-1 0,0 1 0,0 0 0,1 0 0,-1 0 0,1 1 0,-1-1 0,0 1 0,1 0 0,-1 0 0,1 0 0,-1 0 0,1 0 0,-1 1 0,0 0 0,1 0 0,-1 0 0,0 0 0,6 3 0,2 1 0,-1 1 0,0 1 0,0 0 0,-1 0 0,0 0 0,0 1 0,-1 1 0,0 0 0,7 9 0,-6-6 34,-1 0 1,0 0-1,-1 1 0,0 0 0,-1 1 0,0-1 0,-1 1 0,-1 0 0,3 19 1,-5-24-142,-1 1 0,-1-1 1,0 0-1,0 1 0,-1-1 1,0 0-1,0 0 0,-1 1 1,-1-1-1,1 0 0,-2-1 1,1 1-1,-1 0 0,0-1 1,-9 12-1,-9 10-6719</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7.524"/>
    </inkml:context>
    <inkml:brush xml:id="br0">
      <inkml:brushProperty name="width" value="0.05" units="cm"/>
      <inkml:brushProperty name="height" value="0.05" units="cm"/>
    </inkml:brush>
  </inkml:definitions>
  <inkml:trace contextRef="#ctx0" brushRef="#br0">0 65 24575,'0'-5'0,"0"-1"0,0 0 0,1 0 0,-1-1 0,1 1 0,2-6 0,-3 11 0,0 0 0,0 0 0,1 0 0,-1 1 0,0-1 0,1 0 0,-1 0 0,1 1 0,-1-1 0,1 0 0,-1 0 0,1 1 0,-1-1 0,1 1 0,0-1 0,-1 0 0,1 1 0,0-1 0,0 1 0,-1 0 0,1-1 0,0 1 0,0 0 0,0-1 0,-1 1 0,1 0 0,0 0 0,0 0 0,0 0 0,0-1 0,0 1 0,0 0 0,-1 1 0,1-1 0,0 0 0,0 0 0,0 0 0,0 0 0,-1 1 0,1-1 0,0 0 0,0 1 0,0-1 0,0 2 0,5 1 0,0 0 0,-1 1 0,0 0 0,0 0 0,0 1 0,-1-1 0,1 1 0,-1 0 0,0 0 0,0 0 0,4 9 0,1 2 0,-1 1 0,10 31 0,-13-34 0,-1 1 0,-1-1 0,2 17 0,-4-27 0,0 0 0,-1 1 0,0-1 0,0 0 0,0 0 0,-1 1 0,0-1 0,1 0 0,-2 0 0,1 1 0,0-1 0,-1 0 0,1 0 0,-6 7 0,7-11 0,0-1 0,0 1 0,0 0 0,0-1 0,0 1 0,0-1 0,0 1 0,0 0 0,0-1 0,0 1 0,0-1 0,0 1 0,0 0 0,-1-1 0,1 1 0,0 0 0,0-1 0,0 1 0,-1 0 0,1-1 0,0 1 0,0 0 0,-1 0 0,1-1 0,0 1 0,-1 0 0,1 0 0,0 0 0,-1-1 0,1 1 0,0 0 0,-1 0 0,1 0 0,-1 0 0,1 0 0,0 0 0,-1 0 0,1 0 0,-1 0 0,1 0 0,0 0 0,-1 0 0,1 0 0,0 0 0,-1 0 0,1 0 0,-1 0 0,1 0 0,0 0 0,-1 1 0,1-1 0,0 0 0,-1 0 0,1 0 0,0 1 0,-1-1 0,1 0 0,0 0 0,0 1 0,-1-1 0,1 0 0,0 1 0,0-1 0,-1 0 0,1 1 0,0-1 0,0 1 0,0-33 0,3 18 0,2 0 0,0 1 0,0 0 0,1 0 0,10-15 0,43-60 0,-45 69 0,-12 15 0,0 1 0,1 0 0,-1-1 0,1 1 0,0 0 0,0 1 0,0-1 0,0 0 0,1 1 0,-1 0 0,1-1 0,5-1 0,-6 3 0,0 1 0,-1-1 0,1 1 0,0 0 0,0 0 0,0 0 0,0 0 0,0 1 0,0-1 0,-1 1 0,1 0 0,0 0 0,0 0 0,-1 0 0,1 0 0,0 0 0,-1 1 0,4 2 0,-2-2 0,22 17 0,-25-19 0,-1 1 0,1-1 0,-1 1 0,1 0 0,-1-1 0,1 1 0,-1-1 0,0 1 0,1 0 0,-1-1 0,1 1 0,-1 0 0,0-1 0,0 1 0,0 0 0,1 0 0,-1-1 0,0 1 0,0 0 0,0 0 0,0-1 0,0 1 0,0 0 0,0 0 0,-1-1 0,1 1 0,0 0 0,0 0 0,0-1 0,-1 1 0,1 0 0,0-1 0,-1 1 0,1 0 0,-1-1 0,0 1 0,-5 6 0,0 0 0,0 1 0,1-1 0,0 1 0,0 0 0,-7 17 0,11-23 0,1 1 0,-1 0 0,1 0 0,-1 0 0,1 0 0,0 0 0,0 0 0,0 0 0,0 0 0,1 0 0,-1 0 0,1 0 0,0 0 0,0 0 0,0 0 0,0-1 0,0 1 0,1 0 0,-1-1 0,1 1 0,0-1 0,-1 1 0,1-1 0,0 0 0,5 4 0,-3-3 0,0 0 0,0 0 0,0 0 0,1 0 0,0-1 0,-1 1 0,1-1 0,0 0 0,0-1 0,0 1 0,0-1 0,1 0 0,-1 0 0,0-1 0,0 1 0,1-1 0,-1-1 0,7 0 0,-7 1 0,-1-1 0,1 0 0,0 0 0,-1-1 0,1 1 0,0-1 0,-1 0 0,0 0 0,0-1 0,1 1 0,-1-1 0,-1 0 0,1 0 0,0 0 0,-1-1 0,1 1 0,-1-1 0,0 0 0,0 1 0,2-7 0,-4 8 0,0-1 0,0 0 0,0 0 0,-1 0 0,1 0 0,-1 0 0,0 0 0,0 0 0,0 0 0,0 0 0,0 0 0,-1 0 0,1 1 0,-1-1 0,0 0 0,0 0 0,0 0 0,0 0 0,0 1 0,-1-1 0,1 1 0,-1-1 0,0 1 0,0-1 0,0 1 0,0 0 0,-4-4 0,1 2 0,0-1 0,0 1 0,-1 0 0,1 0 0,-1 1 0,0 0 0,0 0 0,0 0 0,0 0 0,0 1 0,-11-2 0,16 4 0,0-1 0,1 1 0,-1 0 0,0 0 0,1 0 0,-1-1 0,0 1 0,0 0 0,1 0 0,-1 0 0,0 0 0,1 0 0,-1 0 0,0 1 0,0-1 0,1 0 0,-1 0 0,0 0 0,1 1 0,-1-1 0,0 0 0,1 1 0,-1-1 0,1 0 0,-1 1 0,1-1 0,-1 1 0,0-1 0,1 1 0,0-1 0,-1 1 0,1-1 0,-1 1 0,1 0 0,0-1 0,-1 1 0,1 0 0,0-1 0,-1 2 0,2-1 0,-1 1 0,0-1 0,1 0 0,-1 0 0,1 1 0,-1-1 0,1 0 0,-1 0 0,1 0 0,0 1 0,0-1 0,-1 0 0,1 0 0,0 0 0,0 0 0,0 0 0,0-1 0,0 1 0,1 0 0,-1 0 0,1 0 0,8 3 0,0 0 0,0-1 0,0 0 0,0 0 0,1-1 0,-1-1 0,1 0 0,0 0 0,-1-1 0,1 0 0,-1-1 0,1 0 0,-1-1 0,1 0 0,-1 0 0,0-1 0,14-6 0,-23 8 0,0 1 0,0-1 0,0 1 0,0-1 0,1 1 0,-1 0 0,0 0 0,0 0 0,1 0 0,-1 0 0,0 0 0,0 0 0,1 0 0,-1 0 0,0 0 0,0 1 0,1-1 0,-1 0 0,0 1 0,0-1 0,0 1 0,0-1 0,0 1 0,0 0 0,0 0 0,0-1 0,0 1 0,0 0 0,0 0 0,0 0 0,0 0 0,-1 0 0,1 0 0,0 0 0,-1 0 0,1 0 0,-1 0 0,1 1 0,-1-1 0,1 1 0,2 8 0,0 0 0,0 0 0,2 20 0,-4-18 0,10 51 0,-4 1 0,-1 100 0,-10-168 0,0 0 0,0 0 0,1 0 0,-1-1 0,1 0 0,-4-6 0,0-1-1365,0 2-5461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9.267"/>
    </inkml:context>
    <inkml:brush xml:id="br0">
      <inkml:brushProperty name="width" value="0.05" units="cm"/>
      <inkml:brushProperty name="height" value="0.05" units="cm"/>
    </inkml:brush>
  </inkml:definitions>
  <inkml:trace contextRef="#ctx0" brushRef="#br0">75 1 24575,'0'3'0,"-3"7"0,-4 9 0,-1 7 0,-2 11 0,0 10 0,-1 8 0,2 5 0,1 5 0,4 0 0,1-1 0,1-3 0,2-4 0,0-7 0,1-8 0,-1-11-8191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6:59.593"/>
    </inkml:context>
    <inkml:brush xml:id="br0">
      <inkml:brushProperty name="width" value="0.05" units="cm"/>
      <inkml:brushProperty name="height" value="0.05" units="cm"/>
    </inkml:brush>
  </inkml:definitions>
  <inkml:trace contextRef="#ctx0" brushRef="#br0">269 66 24575,'-7'1'0,"1"1"0,-1-1 0,1 1 0,0 0 0,-1 1 0,1-1 0,0 1 0,0 0 0,-10 8 0,-14 6 0,11-8 0,-5 3 0,1-1 0,-48 13 0,70-23 0,-1-1 0,1 1 0,0-1 0,0 0 0,0 0 0,-1 0 0,1 1 0,0-1 0,0 0 0,-1-1 0,1 1 0,0 0 0,0 0 0,-1 0 0,1-1 0,0 1 0,0-1 0,-2 0 0,2 0 0,1 1 0,0-1 0,-1 1 0,1-1 0,0 0 0,-1 1 0,1-1 0,0 0 0,0 1 0,0-1 0,0 0 0,-1 1 0,1-1 0,0 0 0,0 0 0,0 1 0,0-1 0,1 0 0,-1 1 0,0-1 0,0 0 0,0 1 0,1-2 0,1-4 0,1 0 0,0 0 0,0 0 0,1 1 0,4-8 0,0 2 0,1 0 0,0 1 0,1 0 0,0 0 0,0 1 0,1 1 0,20-13 0,-26 18 0,1 0 0,-1 1 0,0 0 0,1 0 0,0 0 0,0 1 0,-1 0 0,1 0 0,0 0 0,0 1 0,0-1 0,0 2 0,0-1 0,0 1 0,0-1 0,-1 2 0,1-1 0,0 1 0,-1 0 0,9 3 0,1 4-195,0 0 0,-1 0 0,-1 1 0,1 1 0,-2 0 0,14 15 0,6 9-6631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5.726"/>
    </inkml:context>
    <inkml:brush xml:id="br0">
      <inkml:brushProperty name="width" value="0.05" units="cm"/>
      <inkml:brushProperty name="height" value="0.05" units="cm"/>
    </inkml:brush>
  </inkml:definitions>
  <inkml:trace contextRef="#ctx0" brushRef="#br0">141 613 24575,'0'-3'0,"1"1"0,0-1 0,0 1 0,-1-1 0,1 1 0,1 0 0,-1 0 0,0-1 0,1 1 0,-1 0 0,1 0 0,-1 0 0,1 1 0,0-1 0,0 0 0,0 1 0,0-1 0,0 1 0,0-1 0,0 1 0,1 0 0,-1 0 0,4-1 0,-3 0 0,1 1 0,0-1 0,-1 1 0,1 0 0,0 0 0,0 0 0,0 1 0,0-1 0,0 1 0,0 0 0,0 0 0,-1 1 0,1-1 0,7 2 0,-9-1 0,-1 0 0,1 1 0,-1-1 0,1 0 0,-1 1 0,1-1 0,-1 1 0,0-1 0,1 1 0,-1-1 0,0 1 0,0 0 0,0 0 0,-1-1 0,1 1 0,0 0 0,-1 0 0,1 0 0,-1 0 0,1 0 0,-1 3 0,0 47 0,0-46 0,-46 372 0,26-251 0,5-21 0,-36 222 0,33-244 0,-52 151 0,55-197 0,-15 46 0,29-84 0,1 1 0,0 0 0,-1-1 0,1 1 0,0 0 0,-1 0 0,1-1 0,0 1 0,0 0 0,0 0 0,0-1 0,0 1 0,0 0 0,0 0 0,0-1 0,0 1 0,0 0 0,0 0 0,0-1 0,0 1 0,1 0 0,-1 0 0,0-1 0,0 1 0,1 0 0,-1-1 0,1 1 0,-1 0 0,1-1 0,-1 1 0,1-1 0,-1 1 0,1-1 0,-1 1 0,1-1 0,0 1 0,-1-1 0,1 0 0,0 1 0,-1-1 0,1 0 0,0 1 0,-1-1 0,1 0 0,0 0 0,0 0 0,-1 0 0,1 1 0,0-1 0,0 0 0,-1-1 0,1 1 0,0 0 0,1 0 0,8-2 0,-1 0 0,0 0 0,17-7 0,-6 2 0,21 0 0,1 2 0,0 1 0,0 3 0,42 3 0,-10 0 0,537-18-880,-2-21-645,-140 6 965,1587-75-1858,-1734 94 2345,642-37 116,-956 49-69,167-19 3049,-145 10-1591,-29 9-1410,-1 0 0,0 0 1,0 0-1,1 0 0,-1 0 0,0 0 1,0-1-1,0 1 0,1 0 1,-1 0-1,0 0 0,0 0 0,0-1 1,1 1-1,-1 0 0,0 0 1,0-1-1,0 1 0,0 0 0,1 0 1,-1 0-1,0-1 0,0 1 1,0 0-1,0 0 0,0-1 0,0 1 1,0 0-1,0-1 0,0 1 1,-13-7 270,-38-3-293,37 8 0,0-1 0,-21-6 0,34 9 0,0 0 0,0-1 0,0 1 0,0-1 0,0 1 0,0-1 0,0 0 0,0 1 0,0-1 0,0 0 0,0 0 0,0 1 0,0-1 0,1 0 0,-1 0 0,0 0 0,1 0 0,-1 0 0,0 0 0,1 0 0,0-1 0,-1 1 0,1 0 0,0 0 0,-1 0 0,1 0 0,0 0 0,0-1 0,0 1 0,0 0 0,0 0 0,0 0 0,0-1 0,1 1 0,-1 0 0,0 0 0,1-1 0,2-7 0,1 1 0,-1 0 0,2 0 0,6-10 0,3-5 0,-4-2 0,0 0 0,-2-1 0,-1 0 0,6-35 0,6-112 0,-10 79 0,59-342 0,-20 148 0,-38 190 0,-5-172 0,-5 245 0,0 22 0,0 0 0,0 1 0,0-1 0,0 0 0,-1 1 0,1-1 0,-1 1 0,0-1 0,1 1 0,-1-1 0,0 1 0,-1-1 0,1 1 0,-3-4 0,2 4 0,0 1 0,0-1 0,0 1 0,0 0 0,0 0 0,0 0 0,0 0 0,-1 0 0,1 0 0,0 1 0,-1-1 0,1 1 0,0-1 0,-1 1 0,1 0 0,-4 0 0,-9 1 0,0 0 0,1 1 0,-1 1 0,1 0 0,-20 8 0,18-6 0,0 0 0,0-1 0,-1-1 0,-17 1 0,-286 29 0,131-9 0,-932 70-1255,246-25 392,-458 85 893,683-73-681,505-68 731,-89 14 2464,231-26-2535,1 0 0,-1 0 0,0 0 0,1 0 0,-1 0 0,0 1 0,1-1 0,0 1 0,-1 0-1,1 0 1,0 0 0,0 0 0,0 0 0,0 0 0,-2 3 0,2-2-12,0 0 1,0-1-1,-1 1 0,0-1 0,1 1 0,-1-1 1,0 0-1,0 0 0,-4 2 0,-7 1 3,-1-1 0,1-1 0,-1 1 0,0-2 0,0 0 0,0-1 0,-22-1 0,-20 1 0,53 0 0,1-1 0,0 0 0,-1 1 0,1-1 0,0 1 0,0 0 0,0 0 0,0 0 0,-5 3 0,7-2 0,-6 1 0,-48 16 317,39-12-878,1-2 1,-31 7-1,38-11-6265</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0.652"/>
    </inkml:context>
    <inkml:brush xml:id="br0">
      <inkml:brushProperty name="width" value="0.05" units="cm"/>
      <inkml:brushProperty name="height" value="0.05" units="cm"/>
    </inkml:brush>
  </inkml:definitions>
  <inkml:trace contextRef="#ctx0" brushRef="#br0">397 171 24575,'-1'-1'0,"1"1"0,-1-1 0,1 0 0,-1 1 0,0-1 0,1 1 0,-1-1 0,0 1 0,0-1 0,1 1 0,-1-1 0,0 1 0,0 0 0,0-1 0,1 1 0,-1 0 0,0 0 0,0 0 0,0 0 0,0 0 0,0 0 0,0 0 0,0 0 0,1 0 0,-1 0 0,0 0 0,0 0 0,0 0 0,0 1 0,0-1 0,1 0 0,-1 1 0,0-1 0,0 1 0,0-1 0,1 1 0,-1-1 0,0 1 0,1 0 0,-1-1 0,1 1 0,-1 0 0,0-1 0,1 1 0,-1 0 0,0 1 0,-1 2 0,0 1 0,-1-1 0,1 1 0,1-1 0,-1 1 0,1 0 0,-1 5 0,-9 73 0,-6 37 0,0-55 0,-3 0 0,-51 116 0,-83 110 0,143-274 0,5-7 0,0 0 0,0 1 0,0 0 0,2 0 0,-1 0 0,1 0 0,-4 23 0,8-32 0,0 1 0,0-1 0,0 0 0,0 0 0,1 1 0,-1-1 0,1 0 0,0 0 0,-1 1 0,1-1 0,0 0 0,0 0 0,0 0 0,0 0 0,1 0 0,-1 0 0,0-1 0,1 1 0,0 0 0,-1-1 0,1 1 0,0-1 0,0 1 0,0-1 0,0 0 0,0 0 0,0 0 0,0 0 0,3 1 0,7 2 0,1 0 0,0 0 0,26 2 0,-33-5 0,370 23-733,-209-18 256,1228 76-6369,4 17 4209,1027 63 1234,-1322-127 3216,-1074-35-1167,4 1 768,56-7 0,-70 0 124,-19 6-1506,-1 0-1,0 0 1,0-1 0,0 1-1,0 0 1,1 0 0,-1 0-1,0 0 1,0 0 0,0 0-1,0-1 1,0 1 0,0 0-1,1 0 1,-1 0 0,0-1-1,0 1 1,0 0 0,0 0-1,0 0 1,0-1 0,0 1-1,0 0 1,0 0 0,0 0-1,0-1 1,0 1 0,0 0-1,0 0 1,0 0 0,0-1-1,0 1 1,0 0 0,0 0-1,0 0 1,-1 0 0,1-1-1,0 1 1,0 0 0,0 0-1,0 0 1,-1-1 0,-1-1 224,-1 0 1,0 1 0,0-1-1,0 0 1,0 1 0,0 0-1,-6-2 1,-194-50 809,120 34-671,-126-47 0,200 63-395,-1-1 0,1-1 0,-1 0 0,2 0 0,-1-1 0,-8-7 0,14 11 0,1-1 0,-1 1 0,1-1 0,0 0 0,0 0 0,0 0 0,0-1 0,0 1 0,1 0 0,-1 0 0,1-1 0,0 1 0,0-1 0,0 0 0,0 1 0,1-1 0,-1 0 0,1 1 0,0-1 0,1-5 0,4-15 0,0 1 0,2-1 0,1 1 0,1 0 0,21-40 0,-12 27 0,70-170 0,66-234 0,-148 423 0,2-8 0,6-34 0,-12 53 0,-1 0 0,-1 0 0,1 0 0,-1 0 0,0 0 0,-1 0 0,1 0 0,-1 0 0,0 0 0,-1 0 0,-2-8 0,2 11 0,0-1 0,0 1 0,-1 0 0,1 0 0,-1 0 0,0 0 0,0 1 0,0-1 0,0 1 0,0 0 0,0 0 0,0 0 0,-1 0 0,-6-2 0,-7-2 0,-34-8 0,35 10 0,-65-13-138,-89-8 0,-86 5-423,186 16 412,-3395-154-8672,2581 146 8490,5 28 547,840-14 439,-16-1 1435,-103 18-1,130-11-1000,28-8-1056,0 0-1,0 0 1,0 0-1,0 0 1,-1 0-1,1 0 1,0 0-1,0 0 0,0 0 1,0 0-1,-1 0 1,1 0-1,0 0 1,0 0-1,0 0 1,0 1-1,-1-1 1,1 0-1,0 0 0,0 0 1,0 0-1,0 0 1,0 0-1,0 0 1,-1 1-1,1-1 1,0 0-1,0 0 0,0 0 1,0 0-1,0 0 1,0 1-1,0-1 1,0 0-1,0 0 1,0 0-1,0 0 1,0 1-1,0-1 0,0 0 1,0 0-1,0 0 1,0 0-1,0 1 1,0-1-1,0 0 1,0 0-1,0 0 1,0 0-1,0 1 0,0-1 1,0 0-1,0 0 1,0 0-1,0 0 1,0 0-1,1 1 1,-1-1-1,0 0 0,0 0 1,0 0-1,0 0 1,0 0-1,1 0 1,-1 0-1,0 0 1,0 1-1,0-1 1,1 0-1,11 3-913,-12-3 823,21 3-5467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1.299"/>
    </inkml:context>
    <inkml:brush xml:id="br0">
      <inkml:brushProperty name="width" value="0.05" units="cm"/>
      <inkml:brushProperty name="height" value="0.05" units="cm"/>
    </inkml:brush>
  </inkml:definitions>
  <inkml:trace contextRef="#ctx0" brushRef="#br0">267 29 24575,'-3'-3'0,"-4"-5"0,-4 0 0,-4 1 0,1 5 0,0 5 0,0 6 0,-2 8 0,-1 7 0,-1 8 0,0 6 0,-1 2 0,1 1 0,-1 0 0,1-2 0,-1-3 0,4-5 0,3-8-8191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1.582"/>
    </inkml:context>
    <inkml:brush xml:id="br0">
      <inkml:brushProperty name="width" value="0.05" units="cm"/>
      <inkml:brushProperty name="height" value="0.05" units="cm"/>
    </inkml:brush>
  </inkml:definitions>
  <inkml:trace contextRef="#ctx0" brushRef="#br0">0 35 24575,'1'-2'0,"0"-1"0,0 1 0,0 0 0,1 0 0,-1 0 0,0 0 0,1 0 0,-1 1 0,1-1 0,0 0 0,-1 1 0,1-1 0,0 1 0,0-1 0,0 1 0,0 0 0,0 0 0,0 0 0,4-1 0,-4 2 0,0 0 0,-1 0 0,1 1 0,0-1 0,0 0 0,0 1 0,0 0 0,0-1 0,-1 1 0,1 0 0,0 0 0,-1 0 0,1 0 0,0 0 0,-1 0 0,1 0 0,-1 1 0,0-1 0,1 0 0,-1 1 0,0-1 0,0 1 0,0 0 0,1 2 0,14 23 0,-1 1 0,-2 1 0,16 49 0,13 29 0,-35-92 0,1-1 0,0 0 0,1 0 0,20 23 0,-27-34 0,1 0 0,-1 0 0,1-1 0,0 0 0,0 1 0,0-1 0,0 0 0,0-1 0,0 1 0,1 0 0,-1-1 0,0 0 0,1 0 0,-1 0 0,1 0 0,7 1 0,-8-3 0,-1 1 0,1 0 0,0-1 0,0 0 0,0 1 0,0-1 0,-1-1 0,1 1 0,0 0 0,-1 0 0,1-1 0,-1 0 0,0 1 0,1-1 0,-1 0 0,0 0 0,0 0 0,0 0 0,0-1 0,-1 1 0,3-4 0,3-6 0,-2 1 0,1-1 0,-2 0 0,1 0 0,-2-1 0,0 1 0,0-1 0,-1 0 0,0-14 0,0-11 0,-6-68 0,2 85-682,-8-34-1,2 27-6143</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2.445"/>
    </inkml:context>
    <inkml:brush xml:id="br0">
      <inkml:brushProperty name="width" value="0.05" units="cm"/>
      <inkml:brushProperty name="height" value="0.05" units="cm"/>
    </inkml:brush>
  </inkml:definitions>
  <inkml:trace contextRef="#ctx0" brushRef="#br0">129 255 24575,'0'1'0,"0"-1"0,0 0 0,0 0 0,0 0 0,0 1 0,0-1 0,0 0 0,0 0 0,0 1 0,0-1 0,0 0 0,0 0 0,0 0 0,0 1 0,0-1 0,0 0 0,0 0 0,0 1 0,-1-1 0,1 0 0,0 0 0,0 0 0,0 0 0,0 1 0,0-1 0,-1 0 0,1 0 0,0 0 0,0 0 0,0 1 0,0-1 0,-1 0 0,1 0 0,0 0 0,0 0 0,0 0 0,-1 0 0,1 0 0,0 0 0,0 0 0,-1 0 0,1 0 0,-11-6 0,-8-13 0,19 18 0,-1 1 0,1-1 0,-1 0 0,1 0 0,-1 0 0,1 1 0,-1-1 0,1 0 0,0 0 0,-1 0 0,1 0 0,0 0 0,0 0 0,0 0 0,0 0 0,0 0 0,0 0 0,0 0 0,0 0 0,0 0 0,0 0 0,1 1 0,-1-1 0,0 0 0,1-1 0,0 0 0,1 1 0,-1 0 0,0 0 0,0 0 0,0 0 0,1 1 0,-1-1 0,0 0 0,1 0 0,-1 1 0,1-1 0,-1 1 0,1-1 0,1 1 0,8-2 0,1 1 0,-1 0 0,17 2 0,-22-1 0,4 0 0,-1 0 0,1-1 0,0 1 0,-1-2 0,1 0 0,-1 0 0,15-5 0,-22 6 0,1 0 0,-1 0 0,1-1 0,-1 1 0,0-1 0,0 1 0,1-1 0,-1 0 0,0 0 0,0 0 0,-1 0 0,1 0 0,0 0 0,-1 0 0,1 0 0,-1-1 0,0 1 0,0-1 0,0 1 0,0-1 0,0 1 0,0-1 0,-1 0 0,1 1 0,-1-1 0,0 0 0,0 1 0,0-1 0,0 0 0,0 0 0,-2-4 0,2 3 0,-1 1 0,-1-1 0,1 1 0,-1-1 0,1 1 0,-1 0 0,0-1 0,0 1 0,0 0 0,-1 0 0,1 1 0,-1-1 0,1 0 0,-1 1 0,0 0 0,0-1 0,0 1 0,0 0 0,-1 0 0,1 1 0,0-1 0,-1 1 0,1 0 0,-1 0 0,-5-1 0,1 0 0,0 1 0,0 0 0,0 0 0,1 1 0,-1 0 0,0 0 0,0 1 0,0 0 0,0 1 0,1-1 0,-10 5 0,7-2 0,0 1 0,1 1 0,0 0 0,0 0 0,0 0 0,1 1 0,0 1 0,0 0 0,1 0 0,0 0 0,-11 18 0,14-20 0,1 0 0,0 1 0,0 0 0,0 0 0,1 0 0,0 0 0,0 0 0,-1 9 0,3-11 0,0-1 0,0 1 0,0 0 0,0-1 0,1 1 0,0-1 0,0 1 0,0-1 0,0 1 0,1-1 0,0 1 0,-1-1 0,6 7 0,-4-7 0,0-1 0,0 1 0,0-1 0,1 0 0,0 0 0,-1 0 0,1 0 0,0-1 0,0 1 0,1-1 0,-1 0 0,0 0 0,1-1 0,0 1 0,-1-1 0,1 0 0,0-1 0,-1 1 0,6 0 0,5-1 0,0 0 0,0-1 0,0 0 0,28-6 0,-11-1 0,1-2 0,-2-1 0,35-16 0,-51 20 0,-1 0 0,0-2 0,-1 1 0,1-2 0,-2 0 0,1 0 0,-2-1 0,18-20 0,-25 26 0,0-1 0,-1 1 0,1 0 0,-1-1 0,-1 0 0,1 0 0,-1 0 0,0 0 0,0 0 0,-1 0 0,1 0 0,-2-1 0,1 1 0,-1 0 0,1-1 0,-2 1 0,1 0 0,-2-7 0,2 12 0,0 0 0,0 0 0,-1-1 0,1 1 0,0 0 0,-1 0 0,1 0 0,-1 0 0,1 0 0,-1 1 0,1-1 0,-1 0 0,0 0 0,0 0 0,1 0 0,-1 1 0,0-1 0,0 0 0,0 1 0,0-1 0,1 0 0,-1 1 0,0 0 0,0-1 0,0 1 0,0-1 0,-1 1 0,1 0 0,0 0 0,0-1 0,0 1 0,0 0 0,0 0 0,0 0 0,0 0 0,0 1 0,0-1 0,0 0 0,0 0 0,0 1 0,-1-1 0,1 0 0,0 1 0,1-1 0,-1 1 0,0-1 0,0 1 0,0 0 0,0-1 0,-1 2 0,-3 2 0,-1 1 0,1-1 0,1 1 0,-1 0 0,0 0 0,-5 10 0,5-7 0,1 0 0,0 0 0,1 1 0,0-1 0,0 1 0,1 0 0,0-1 0,0 1 0,0 15 0,2-21 0,0 0 0,0 0 0,0 1 0,0-1 0,1 0 0,-1 0 0,1 0 0,-1 0 0,1 0 0,0 0 0,1 0 0,-1 0 0,0 0 0,1-1 0,0 1 0,-1 0 0,1-1 0,0 1 0,0-1 0,1 0 0,-1 0 0,0 1 0,1-2 0,-1 1 0,1 0 0,0 0 0,-1-1 0,1 0 0,0 1 0,5 0 0,-4-1 0,0-1 0,1 1 0,-1-1 0,0-1 0,0 1 0,0 0 0,1-1 0,-1 0 0,0 0 0,0 0 0,0-1 0,0 1 0,0-1 0,-1 0 0,5-3 0,9-5 0,27-23 0,-41 31 0,8-8 0,-8 8 0,-1 0 0,1-1 0,-1 1 0,1 0 0,0 0 0,0 1 0,0-1 0,4-1 0,-6 3 0,0 0 0,1 0 0,-1 0 0,0 0 0,1 0 0,-1 0 0,0 0 0,0 0 0,1 1 0,-1-1 0,0 1 0,0-1 0,1 1 0,-1-1 0,0 1 0,0 0 0,0-1 0,0 1 0,0 0 0,0 0 0,0 0 0,0 0 0,0 0 0,0 0 0,1 2 0,3 3 0,-1 0 0,0-1 0,1 1 0,-1-1 0,1 0 0,0 0 0,1-1 0,-1 0 0,1 0 0,-1 0 0,1-1 0,1 1 0,8 3 0,-5-5 0,-1-1 0,0 1 0,1-1 0,-1-1 0,1 0 0,-1 0 0,1-1 0,-1 0 0,1 0 0,-1-1 0,0 0 0,0-1 0,0 0 0,0-1 0,14-7 0,-15 7 0,-1 0 0,0 0 0,0 0 0,-1-1 0,1 0 0,-1 0 0,0-1 0,0 0 0,-1 0 0,0 0 0,0-1 0,0 1 0,-1-1 0,0 0 0,0-1 0,-1 1 0,0 0 0,4-14 0,-7 18 0,0 0 0,1 0 0,-1 0 0,0 0 0,0 1 0,-1-1 0,1 0 0,0 0 0,-1 0 0,0 0 0,0 1 0,0-1 0,0 0 0,0 1 0,0-1 0,-1 1 0,-2-4 0,1 2 0,0 1 0,0 0 0,-1 0 0,1 0 0,-1 1 0,1-1 0,-1 1 0,0 0 0,0 0 0,-6-3 0,1 3 0,1-1 0,-1 1 0,0 0 0,1 1 0,-1 0 0,0 0 0,0 1 0,0 0 0,0 1 0,-16 3 0,19-3-91,1 1 0,0-1 0,0 1 0,0 0 0,1 1 0,-1-1 0,0 1 0,1 0 0,0 0 0,-1 0 0,1 1 0,0-1 0,1 1 0,-5 6 0,-4 10-6735</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2.880"/>
    </inkml:context>
    <inkml:brush xml:id="br0">
      <inkml:brushProperty name="width" value="0.05" units="cm"/>
      <inkml:brushProperty name="height" value="0.05" units="cm"/>
    </inkml:brush>
  </inkml:definitions>
  <inkml:trace contextRef="#ctx0" brushRef="#br0">284 219 24575,'2'-5'0,"-1"1"0,1-1 0,-1 1 0,1 0 0,1 0 0,-1 0 0,0 0 0,1 0 0,0 0 0,0 1 0,0-1 0,6-4 0,3-6 0,16-18 0,-17 20 0,-1 1 0,-1-1 0,0 0 0,12-22 0,-20 33 0,-1 0 0,1 0 0,-1 1 0,1-1 0,-1 0 0,1 0 0,-1 0 0,0 1 0,1-1 0,-1 0 0,0 0 0,0 0 0,0 0 0,0 0 0,0 0 0,0 0 0,0 1 0,0-1 0,0 0 0,0 0 0,0 0 0,0 0 0,-1 0 0,1 0 0,0 1 0,-1-1 0,1 0 0,-1 0 0,1 0 0,-1 1 0,1-1 0,-1 0 0,1 1 0,-1-1 0,0 0 0,1 1 0,-1-1 0,0 1 0,1-1 0,-1 1 0,0-1 0,0 1 0,0 0 0,0-1 0,1 1 0,-1 0 0,0 0 0,0-1 0,0 1 0,0 0 0,0 0 0,0 0 0,-1 0 0,-4 0 0,-1 0 0,1 1 0,-1 0 0,1 0 0,0 0 0,-9 3 0,-7 5 0,0 0 0,0 1 0,1 2 0,0 0 0,-19 15 0,29-19 0,0 1 0,1 0 0,1 0 0,-1 1 0,1 0 0,1 0 0,0 1 0,1 0 0,0 1 0,-9 18 0,14-25 0,1-1 0,0 1 0,-1 0 0,2 0 0,-1-1 0,0 1 0,1 0 0,0 0 0,0 0 0,0 0 0,1-1 0,0 1 0,0 0 0,2 7 0,0-5 0,0-1 0,0 0 0,1 0 0,-1 0 0,1 0 0,1-1 0,-1 1 0,1-1 0,6 5 0,7 4 0,0-1 0,1-1 0,0 0 0,1-2 0,27 11 0,-4-4 0,-24-10 0,-1 0 0,0 1 0,0 1 0,29 19 0,-47-28 0,1 1 0,0-1 0,0 0 0,-1 1 0,1-1 0,-1 1 0,1-1 0,0 1 0,-1-1 0,1 1 0,-1-1 0,1 1 0,-1 0 0,1-1 0,-1 1 0,0 0 0,1-1 0,-1 1 0,0 0 0,1-1 0,-1 1 0,0 0 0,0 0 0,0 0 0,0-1 0,1 1 0,-1 0 0,0 0 0,-1-1 0,1 1 0,0 0 0,0 0 0,0-1 0,0 1 0,-1 0 0,1 0 0,0-1 0,0 1 0,-1 0 0,1-1 0,-1 1 0,1 0 0,-1-1 0,1 1 0,-1 0 0,1-1 0,-1 1 0,1-1 0,-1 1 0,0-1 0,1 0 0,-1 1 0,0-1 0,1 0 0,-2 1 0,-6 3 0,1-1 0,-1-1 0,0 1 0,-9 1 0,17-4 0,-35 8 0,0-2 0,0-1 0,0-2 0,-1-2 0,1-1 0,-1-1 0,-47-9 0,46-1-1365,11-1-5461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3.083"/>
    </inkml:context>
    <inkml:brush xml:id="br0">
      <inkml:brushProperty name="width" value="0.05" units="cm"/>
      <inkml:brushProperty name="height" value="0.05" units="cm"/>
    </inkml:brush>
  </inkml:definitions>
  <inkml:trace contextRef="#ctx0" brushRef="#br0">0 9 24575,'31'-4'0,"6"-1"0,-35 5 0,0 0 0,0 1 0,-1-1 0,1 0 0,0 0 0,-1 1 0,1-1 0,0 1 0,-1 0 0,1 0 0,-1-1 0,1 1 0,-1 0 0,1 0 0,-1 0 0,0 0 0,0 0 0,2 2 0,-2-2 0,-1 1 0,1-1 0,0 0 0,-1 0 0,1 1 0,-1-1 0,1 1 0,-1-1 0,0 0 0,1 1 0,-1-1 0,0 1 0,0-1 0,0 1 0,0-1 0,-1 0 0,1 1 0,0-1 0,-1 3 0,-12 30 0,5-17 0,-4 19 86,2-1-1,1 2 0,-5 49 1,12-64-330,0 0 0,2 0 0,0 1 0,2-1 1,0 0-1,11 41 0,-6-40-6582</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3.375"/>
    </inkml:context>
    <inkml:brush xml:id="br0">
      <inkml:brushProperty name="width" value="0.05" units="cm"/>
      <inkml:brushProperty name="height" value="0.05" units="cm"/>
    </inkml:brush>
  </inkml:definitions>
  <inkml:trace contextRef="#ctx0" brushRef="#br0">251 220 24575,'-38'-102'0,"33"92"0,1 2 0,1 1 0,0-1 0,0 0 0,0-1 0,-1-13 0,3 20 0,1 1 0,0-1 0,0 1 0,0-1 0,1 0 0,-1 1 0,0-1 0,0 1 0,1-1 0,-1 0 0,1 1 0,0-1 0,-1 1 0,1 0 0,0-1 0,0 1 0,0-1 0,0 1 0,0 0 0,0 0 0,0 0 0,0 0 0,0-1 0,1 2 0,-1-1 0,0 0 0,1 0 0,-1 0 0,1 1 0,-1-1 0,1 0 0,-1 1 0,1 0 0,0-1 0,-1 1 0,4 0 0,7-2 0,0 1 0,0 1 0,0 0 0,0 1 0,15 2 0,63 15 0,-69-13 0,159 46 0,-152-41 0,-1 2 0,0 0 0,-1 2 0,33 23 0,-51-31 0,0 0 0,0 1 0,-1 0 0,1 0 0,-2 1 0,1 0 0,9 14 0,-14-18 0,0 1 0,0-1 0,0 0 0,0 1 0,-1-1 0,0 1 0,0-1 0,0 1 0,0 0 0,-1-1 0,0 1 0,0 0 0,0 0 0,0-1 0,-1 1 0,0 0 0,0-1 0,-2 9 0,-1-5 0,0 0 0,-1 0 0,0 0 0,0-1 0,-1 0 0,1 0 0,-1 0 0,-1-1 0,0 1 0,0-2 0,0 1 0,0-1 0,-10 6 0,-8 2 0,0-1 0,-1 0 0,-28 7 0,-30 5-273,0-5 0,-2-3 0,0-3 0,-103 0 0,95-9-6553</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1.196"/>
    </inkml:context>
    <inkml:brush xml:id="br0">
      <inkml:brushProperty name="width" value="0.05" units="cm"/>
      <inkml:brushProperty name="height" value="0.05" units="cm"/>
    </inkml:brush>
  </inkml:definitions>
  <inkml:trace contextRef="#ctx0" brushRef="#br0">798 615 24575,'-92'-54'0,"61"35"0,-62-29 0,90 46 0,0 1 0,-1 0 0,1 0 0,0 0 0,-1 0 0,1 0 0,-1 1 0,0-1 0,1 1 0,-1 0 0,1 0 0,-7 1 0,8 0 0,0 0 0,0 0 0,1 0 0,-1 0 0,0 0 0,1 0 0,-1 0 0,1 1 0,-1-1 0,1 0 0,0 1 0,0-1 0,-1 1 0,1 0 0,0-1 0,0 1 0,1 0 0,-1 0 0,0-1 0,0 1 0,1 0 0,-1 0 0,1 0 0,0 0 0,-1 2 0,-2 30 0,0 0 0,5 65 0,0-27 0,-3 6 0,-4-1 0,-2 0 0,-4 0 0,-33 120 0,27-143 0,-3 0 0,-1-1 0,-3-1 0,-3-1 0,-1-1 0,-68 89 0,-4-31 0,14-15 0,85-92 0,0 0 0,0 1 0,0-1 0,0 0 0,0 1 0,0-1 0,0 1 0,1-1 0,-1 1 0,1 0 0,-1-1 0,1 1 0,-1 3 0,1-5 0,0 1 0,0 0 0,0 0 0,0-1 0,1 1 0,-1 0 0,0-1 0,1 1 0,-1 0 0,0 0 0,1-1 0,-1 1 0,1-1 0,-1 1 0,1 0 0,-1-1 0,1 1 0,-1-1 0,1 1 0,-1-1 0,2 1 0,3 1 0,0 0 0,0 0 0,0 0 0,0-1 0,1 0 0,-1 0 0,8 0 0,117 6-1,156-12-1,-150-1-240,1031-22-4312,174-6 2144,-928 22 1113,806-23-630,0 19 3510,-1149 17-1150,-29 0 882,1-1 0,-1-2-1,73-12 1,-112 13-1224,0 1 1,0 0-1,0-1 1,0 0-1,0 1 1,0-1-1,0 0 1,-1 0 0,1 0-1,0 0 1,0 0-1,-1 0 1,1-1-1,-1 1 1,1 0-1,-1-1 1,0 1 0,0-1-1,1 0 1,0-2-1,-1 1-20,-1 1-1,1-1 0,-1 1 1,0-1-1,0 1 0,0-1 1,0 1-1,-1-1 1,1 1-1,-1-1 0,1 1 1,-1-1-1,0 1 0,0 0 1,-2-4-1,-60-159 68,55 139-144,2 0 1,1-1-1,1 0 1,-1-43-1,7 6 6,3 0 0,3 1 0,15-62 0,60-186 0,-61 237 0,158-510 0,-178 579 0,1-5 0,0-1 0,-1 1 0,0-1 0,1-14 0,-3 22 0,0 1 0,0 0 0,0 0 0,0 0 0,-1-1 0,1 1 0,-1 0 0,1 0 0,-1 0 0,0 0 0,1 0 0,-1-1 0,0 2 0,-1-1 0,1 0 0,0 0 0,-1 0 0,1 0 0,-1 1 0,1-1 0,-1 1 0,1-1 0,-1 1 0,0 0 0,0-1 0,0 1 0,-3-1 0,-5-1 0,1 0 0,-1 1 0,1 0 0,-1 0 0,0 1 0,-10 1 0,-65 3 0,53-1 0,-1359 77-4817,-961 90-678,373 62 6817,1961-228-991,-20 2 997,-44 14 0,81-19-1224,0 0 1,0 0 0,0 0 0,0 0-1,0 1 1,1-1 0,-1 0 0,0 1-1,0-1 1,0 1 0,1-1 0,-1 0 0,0 1-1,1 0 1,-1-1 0,0 1 0,0 0-1,15 4 863,33-2 421,56-4 1,-59 0-2380,6 1-5835</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2.113"/>
    </inkml:context>
    <inkml:brush xml:id="br0">
      <inkml:brushProperty name="width" value="0.05" units="cm"/>
      <inkml:brushProperty name="height" value="0.05" units="cm"/>
    </inkml:brush>
  </inkml:definitions>
  <inkml:trace contextRef="#ctx0" brushRef="#br0">168 202 24575,'0'-1'0,"0"1"0,0-1 0,0 0 0,-1 1 0,1-1 0,0 1 0,0-1 0,-1 0 0,1 1 0,-1-1 0,1 1 0,0-1 0,-1 1 0,1-1 0,-1 1 0,1-1 0,-1 1 0,1-1 0,-1 1 0,0-1 0,1 1 0,-1 0 0,1 0 0,-1-1 0,0 1 0,1 0 0,-1 0 0,0 0 0,1 0 0,-1-1 0,0 1 0,1 0 0,-1 0 0,-1 1 0,1-2 0,-1 1 0,1 0 0,-1 0 0,1 1 0,-1-1 0,1 0 0,-1 0 0,1 1 0,-1-1 0,1 1 0,0-1 0,-1 1 0,1 0 0,-3 1 0,3-1 0,1-1 0,-1 1 0,0 0 0,1-1 0,-1 1 0,0 0 0,1 0 0,-1 0 0,1-1 0,-1 1 0,1 0 0,0 0 0,-1 0 0,1 0 0,0 0 0,-1 0 0,1 0 0,0 0 0,0 0 0,0 0 0,0 0 0,0 0 0,0 0 0,0 0 0,1 0 0,-1 0 0,0 0 0,0-1 0,1 1 0,-1 0 0,1 0 0,-1 0 0,1 0 0,-1 0 0,1 0 0,-1-1 0,1 1 0,0 0 0,-1-1 0,1 1 0,0 0 0,0-1 0,-1 1 0,1-1 0,0 1 0,0-1 0,0 1 0,0-1 0,1 1 0,1 0 0,0 1 0,1-1 0,-1 0 0,0 1 0,1-2 0,-1 1 0,1 0 0,-1-1 0,1 1 0,0-1 0,-1 0 0,7-1 0,-5-1 0,0 1 0,0-1 0,0 0 0,0 0 0,-1-1 0,1 1 0,-1-1 0,0 0 0,0-1 0,0 1 0,0-1 0,0 1 0,-1-1 0,0 0 0,1 0 0,-2-1 0,1 1 0,0-1 0,-1 1 0,0-1 0,0 0 0,0 0 0,-1 0 0,1 0 0,-1 0 0,-1 0 0,1 0 0,-1 0 0,1-1 0,-2-6 0,1 7 0,-1-1 0,0 1 0,0 0 0,0 0 0,0 0 0,-1 0 0,0 0 0,0 0 0,0 0 0,-1 1 0,1-1 0,-1 1 0,0-1 0,-1 1 0,1 0 0,-1 0 0,0 1 0,0-1 0,0 1 0,0 0 0,0 0 0,-1 0 0,1 0 0,-1 1 0,0 0 0,0 0 0,0 0 0,0 1 0,-9-2 0,9 2 0,0 0 0,1 1 0,-1 0 0,0 0 0,1 0 0,-1 1 0,1 0 0,-1 0 0,1 0 0,-1 0 0,1 1 0,-1-1 0,1 1 0,-6 4 0,4-3 0,1 2 0,0-1 0,0 0 0,0 1 0,0 0 0,0 0 0,1 1 0,-7 11 0,4-4 0,0 1 0,1 0 0,1 0 0,0 0 0,1 0 0,1 1 0,0 0 0,-1 19 0,3-19 0,1-1 0,0 1 0,1 0 0,1-1 0,0 1 0,1-1 0,8 26 0,-8-34 0,-1 0 0,1-1 0,0 1 0,0 0 0,0-1 0,1 0 0,0 0 0,0 0 0,0 0 0,1-1 0,-1 0 0,1 1 0,0-2 0,1 1 0,-1-1 0,0 1 0,1-1 0,0-1 0,0 1 0,8 1 0,26 2-1365,-1-5-5461</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2.455"/>
    </inkml:context>
    <inkml:brush xml:id="br0">
      <inkml:brushProperty name="width" value="0.05" units="cm"/>
      <inkml:brushProperty name="height" value="0.05" units="cm"/>
    </inkml:brush>
  </inkml:definitions>
  <inkml:trace contextRef="#ctx0" brushRef="#br0">111 160 24575,'0'-17'0,"-1"1"0,-6-30 0,6 39 0,-1 0 0,0 0 0,0 1 0,-1-1 0,0 0 0,0 1 0,-1 0 0,-6-10 0,10 15 0,-1 1 0,1-1 0,0 0 0,-1 1 0,1-1 0,-1 0 0,1 1 0,-1-1 0,0 0 0,1 1 0,-1-1 0,0 1 0,1-1 0,-1 1 0,0-1 0,1 1 0,-1 0 0,0-1 0,0 1 0,0 0 0,1 0 0,-1 0 0,0-1 0,0 1 0,0 0 0,0 0 0,1 0 0,-1 0 0,0 0 0,0 0 0,0 1 0,0-1 0,1 0 0,-1 0 0,0 1 0,0-1 0,1 0 0,-1 1 0,0-1 0,0 1 0,1-1 0,-1 1 0,0-1 0,1 1 0,-1-1 0,1 1 0,-1 0 0,1-1 0,-1 1 0,1 0 0,-1-1 0,1 1 0,0 0 0,-1 0 0,1 1 0,-3 4 0,0 0 0,1 1 0,0 0 0,0-1 0,-1 10 0,-2 21 0,-2 8 0,2-1 0,1 56 0,4-98 0,0-1 0,0 1 0,0-1 0,0 1 0,0-1 0,0 1 0,1-1 0,-1 1 0,1-1 0,-1 0 0,1 1 0,-1-1 0,1 1 0,0-1 0,0 0 0,0 0 0,-1 1 0,3 0 0,-3-2 0,1 1 0,0-1 0,0 0 0,0 1 0,0-1 0,-1 0 0,1 0 0,0 0 0,0 0 0,0 0 0,0 0 0,-1 0 0,1 0 0,0 0 0,0 0 0,0 0 0,0-1 0,-1 1 0,1 0 0,0-1 0,0 1 0,1-1 0,3-3 0,1 1 0,-1-1 0,0 0 0,-1-1 0,1 1 0,6-9 0,5-10 0,17-30 0,-25 38 0,0 0 0,2 0 0,0 1 0,0 0 0,2 1 0,14-14 0,-25 26 0,0 0 0,0 0 0,0 0 0,0 0 0,1 0 0,-1 0 0,0 0 0,1 1 0,-1-1 0,0 0 0,1 1 0,-1-1 0,1 1 0,-1 0 0,1-1 0,-1 1 0,1 0 0,0 0 0,-1 0 0,1 0 0,-1 0 0,1 0 0,-1 1 0,1-1 0,-1 0 0,1 1 0,-1-1 0,1 1 0,-1 0 0,0-1 0,1 1 0,-1 0 0,0 0 0,0 0 0,1 0 0,-1 0 0,0 0 0,0 0 0,0 0 0,0 0 0,0 1 0,0-1 0,-1 0 0,1 1 0,0 0 0,5 10 0,-1-1 0,-1 0 0,0 1 0,4 19 0,-4-19 0,-2-1-124,0-1 0,1 0 0,1 0 0,0-1 0,0 1 0,1-1-1,0 0 1,0 0 0,1 0 0,10 12 0,-1-9-6702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6.345"/>
    </inkml:context>
    <inkml:brush xml:id="br0">
      <inkml:brushProperty name="width" value="0.05" units="cm"/>
      <inkml:brushProperty name="height" value="0.05" units="cm"/>
    </inkml:brush>
  </inkml:definitions>
  <inkml:trace contextRef="#ctx0" brushRef="#br0">337 418 24575,'0'0'0,"1"0"0,0 0 0,-1-1 0,1 1 0,0 0 0,-1-1 0,1 1 0,-1 0 0,1-1 0,0 1 0,-1 0 0,1-1 0,-1 1 0,1-1 0,-1 0 0,1 1 0,-1-1 0,0 1 0,1-1 0,-1 1 0,0-1 0,1 0 0,-1 1 0,0-1 0,0 0 0,0 1 0,1-1 0,-1 0 0,0 0 0,0 1 0,0-1 0,0 0 0,0-1 0,-4-24 0,3 24 0,0 0 0,0 0 0,-1 0 0,1 0 0,-1 0 0,1 1 0,-1-1 0,0 0 0,0 1 0,0-1 0,0 1 0,0 0 0,0-1 0,0 1 0,0 0 0,0 0 0,-1 1 0,1-1 0,0 0 0,-1 1 0,1-1 0,0 1 0,-1 0 0,1 0 0,-1 0 0,-3 0 0,-2 0 0,0 1 0,0 0 0,0 1 0,0-1 0,0 1 0,-13 5 0,6 1 0,-1 0 0,1 0 0,0 2 0,1 0 0,0 0 0,1 1 0,0 1 0,-19 22 0,24-24 0,0 0 0,1 1 0,0 0 0,0 0 0,1 0 0,1 1 0,0 0 0,1 0 0,0 0 0,1 0 0,0 1 0,-2 18 0,5-28 0,0 1 0,-1-1 0,1 1 0,0-1 0,1 1 0,-1-1 0,1 0 0,0 1 0,-1-1 0,1 1 0,1-1 0,-1 0 0,0 0 0,1 0 0,0 0 0,0 0 0,0 0 0,0 0 0,0 0 0,0-1 0,1 1 0,-1-1 0,1 0 0,0 0 0,-1 0 0,1 0 0,0 0 0,1 0 0,-1-1 0,0 1 0,0-1 0,0 0 0,1 0 0,-1 0 0,1-1 0,4 1 0,4 0 0,0-1 0,-1 0 0,1 0 0,0-1 0,-1-1 0,1 0 0,-1-1 0,0 0 0,21-8 0,-18 4 0,1-1 0,-1 0 0,-1 0 0,1-2 0,-2 1 0,1-2 0,-1 0 0,-1 0 0,0-1 0,0 0 0,-1-1 0,12-21 0,-12 15 0,0-1 0,-2 0 0,0 0 0,-1-1 0,-1 1 0,-1-2 0,-1 1 0,3-41 0,-5 22 0,-3-1 0,-4-41 0,1 57 0,0 1 0,-1 0 0,-2 0 0,-13-35 0,20 59 0,0 0 0,0-1 0,0 1 0,0-1 0,0 1 0,-1-1 0,1 1 0,0 0 0,0-1 0,0 1 0,-1-1 0,1 1 0,0 0 0,-1-1 0,1 1 0,0 0 0,-1 0 0,1-1 0,0 1 0,-1 0 0,1 0 0,0-1 0,-1 1 0,0 0 0,-3 8 0,1 21 0,8 78 0,20 124 0,-15-151 0,-4-31 92,1 15-820,29 116-1,-27-153-6097</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3.420"/>
    </inkml:context>
    <inkml:brush xml:id="br0">
      <inkml:brushProperty name="width" value="0.05" units="cm"/>
      <inkml:brushProperty name="height" value="0.05" units="cm"/>
    </inkml:brush>
  </inkml:definitions>
  <inkml:trace contextRef="#ctx0" brushRef="#br0">145 379 24575,'4'-14'0,"0"1"0,0-1 0,-2 0 0,1 0 0,-2 0 0,0-1 0,-1 1 0,-1-16 0,1 3 0,0 16 0,-1-1 0,0 1 0,0 0 0,-2-1 0,1 1 0,-1 0 0,-1 0 0,0 1 0,0-1 0,-11-17 0,7 11 0,-12-19 0,20 35 0,-1-1 0,0 1 0,0 0 0,0 0 0,0 0 0,0 0 0,0 0 0,0 0 0,0 0 0,-1 0 0,1 0 0,0 1 0,0-1 0,-1 1 0,1-1 0,-1 1 0,1-1 0,0 1 0,-1-1 0,1 1 0,-1 0 0,-1 0 0,2 0 0,1 0 0,-1 0 0,0 1 0,1-1 0,-1 0 0,1 0 0,-1 1 0,1-1 0,-1 1 0,1-1 0,-1 0 0,1 1 0,-1-1 0,1 1 0,-1-1 0,1 1 0,0-1 0,-1 1 0,1-1 0,0 1 0,0-1 0,-1 1 0,1 0 0,0-1 0,0 2 0,-4 18 0,3-14 0,-21 259 0,1-18 0,18-224 0,1-15 0,1-1 0,0 1 0,0-1 0,1 1 0,-1-1 0,3 13 0,-2-20 0,0 1 0,0-1 0,0 1 0,0-1 0,0 0 0,0 1 0,0-1 0,0 1 0,0-1 0,1 0 0,-1 1 0,0-1 0,0 1 0,0-1 0,1 0 0,-1 1 0,0-1 0,0 0 0,1 1 0,-1-1 0,0 0 0,1 0 0,-1 1 0,0-1 0,1 0 0,-1 0 0,0 1 0,1-1 0,-1 0 0,0 0 0,1 0 0,-1 0 0,1 0 0,-1 0 0,1 0 0,-1 1 0,0-1 0,1 0 0,-1 0 0,1-1 0,-1 1 0,0 0 0,1 0 0,-1 0 0,1 0 0,-1 0 0,0 0 0,1 0 0,-1-1 0,1 1 0,-1 0 0,0 0 0,1-1 0,-1 1 0,0 0 0,0 0 0,1-1 0,19-20 0,-18 18 0,31-41 0,35-62 0,9-13 0,-74 115 0,0 0 0,0 0 0,0 1 0,1-1 0,-1 1 0,9-6 0,-11 9 0,0-1 0,0 1 0,0-1 0,0 1 0,0-1 0,0 1 0,0 0 0,0-1 0,0 1 0,0 0 0,0 0 0,0 0 0,0 0 0,1 0 0,-1 0 0,0 0 0,0 0 0,0 1 0,0-1 0,0 0 0,0 0 0,0 1 0,0-1 0,0 1 0,0-1 0,0 1 0,0 0 0,0-1 0,0 1 0,0 0 0,0 0 0,-1-1 0,1 1 0,1 2 0,3 6 0,0 0 0,-1 0 0,0 1 0,0 0 0,-1-1 0,-1 1 0,1 0 0,-2 1 0,2 10 0,5 25 0,-6-38 0,0 1 0,1 0 0,0-1 0,1 1 0,-1-1 0,2 0 0,-1 0 0,1 0 0,7 7 0,-8-10 0,1-1 0,-1 0 0,1 0 0,0-1 0,0 1 0,0-1 0,1 0 0,-1 0 0,1-1 0,0 0 0,0 0 0,-1 0 0,1-1 0,9 2 0,4-1 0,-1-2 0,1 1 0,-1-2 0,1-1 0,-1 0 0,1-1 0,-1-1 0,31-11 0,-19 4 0,-1-2 0,0 0 0,-1-2 0,34-24 0,-53 33 0,-1 0 0,0-1 0,0 0 0,0-1 0,-1 0 0,0 0 0,0 0 0,-1-1 0,0 0 0,8-17 0,-12 20 0,0 0 0,0-1 0,0 1 0,-1 0 0,1-1 0,-2 0 0,1 1 0,-1-1 0,0 1 0,0-1 0,-1 1 0,1-1 0,-2 1 0,1-1 0,-1 1 0,0 0 0,0-1 0,-5-8 0,2 6 0,0-1 0,-1 1 0,-1 0 0,1 0 0,-1 1 0,-1 0 0,0 0 0,0 0 0,0 1 0,-1 0 0,0 1 0,0 0 0,-1 1 0,-18-9 0,26 13 0,-1 1 0,0-1 0,1 0 0,-1 1 0,0-1 0,0 1 0,1 0 0,-1 0 0,0 0 0,1 0 0,-1 1 0,0-1 0,0 1 0,1-1 0,-1 1 0,1 0 0,-1 0 0,0 0 0,-2 2 0,1 0 0,1-1 0,-1 2 0,1-1 0,0 0 0,0 0 0,0 1 0,0 0 0,0 0 0,1 0 0,-3 6 0,-2 5 0,2 0 0,0 0 0,1 0 0,0 1 0,-2 24 0,4-16 0,0 0 0,2 0 0,4 36 0,-3-51 0,0-1 0,1 1 0,0-1 0,0 0 0,1 0 0,0 0 0,0 0 0,1 0 0,0-1 0,1 1 0,-1-1 0,1 0 0,8 8 0,-11-13 0,1 0 0,-1 0 0,0 0 0,1 0 0,-1-1 0,1 1 0,-1-1 0,1 0 0,0 1 0,-1-1 0,1 0 0,0-1 0,0 1 0,0-1 0,0 1 0,-1-1 0,1 0 0,0 0 0,4 0 0,-3-1 0,0 0 0,0 0 0,0-1 0,0 1 0,0-1 0,0 0 0,0 0 0,0-1 0,-1 1 0,1-1 0,4-4 0,3-4 0,-2 0 0,0 0 0,0-1 0,-1 0 0,0 0 0,10-23 0,-3-5 0,15-69 0,-30 125 57,0 0 0,1 0 0,1 0 0,1 0 0,7 25 0,-8-34-158,0-1 1,0 1-1,1-1 1,0 0 0,0 0-1,0 0 1,1-1-1,0 1 1,0-1 0,0 0-1,1 0 1,0 0 0,0 0-1,0-1 1,1 0-1,5 4 1,6-1-6726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3.791"/>
    </inkml:context>
    <inkml:brush xml:id="br0">
      <inkml:brushProperty name="width" value="0.05" units="cm"/>
      <inkml:brushProperty name="height" value="0.05" units="cm"/>
    </inkml:brush>
  </inkml:definitions>
  <inkml:trace contextRef="#ctx0" brushRef="#br0">1 248 24575,'-1'-60'0,"2"-69"0,0 122 0,0 0 0,0 0 0,1 0 0,3-9 0,-5 15 0,1 0 0,-1 0 0,1 0 0,-1 0 0,1 0 0,-1 0 0,1 0 0,-1 0 0,1 1 0,0-1 0,-1 0 0,1 0 0,0 1 0,0-1 0,0 0 0,1 0 0,-2 1 0,1 0 0,0 0 0,0 0 0,-1 0 0,1 0 0,0 0 0,-1 1 0,1-1 0,0 0 0,-1 0 0,1 1 0,0-1 0,-1 0 0,1 1 0,0-1 0,-1 1 0,1-1 0,-1 1 0,1-1 0,-1 1 0,1-1 0,-1 1 0,0-1 0,1 1 0,-1-1 0,1 1 0,-1 0 0,0 0 0,6 9 0,-1-1 0,-1 1 0,0 1 0,0-1 0,4 19 0,7 58 0,-15-82 0,6 44 0,-2-14 0,10 45 0,-8-70 0,-1-17 0,1-16 0,-2-8 0,2 0 0,18-57 0,-20 75 0,1 1 0,1-1 0,0 1 0,0 0 0,1 0 0,1 1 0,0 0 0,0 0 0,13-11 0,-20 20 0,1 1 0,0-1 0,0 1 0,0 0 0,0 0 0,0-1 0,0 1 0,0 0 0,0 1 0,0-1 0,0 0 0,0 0 0,1 1 0,-1 0 0,0-1 0,0 1 0,4 0 0,-5 0 0,1 1 0,-1-1 0,1 1 0,-1-1 0,1 1 0,-1 0 0,1 0 0,-1 0 0,0-1 0,1 1 0,-1 0 0,0 1 0,0-1 0,0 0 0,0 0 0,0 0 0,0 1 0,0-1 0,0 0 0,-1 1 0,1-1 0,0 1 0,-1-1 0,1 1 0,0 2 0,2 13 0,0-1 0,-1 1 0,0 0 0,-2-1 0,-2 30 0,1-25 0,1 0 0,4 37 0,-4-54-124,1-1 0,0 0 0,-1 1 0,2-1 0,-1 0 0,0 0-1,1 0 1,-1 0 0,1 0 0,4 5 0,5 3-6702</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4.040"/>
    </inkml:context>
    <inkml:brush xml:id="br0">
      <inkml:brushProperty name="width" value="0.05" units="cm"/>
      <inkml:brushProperty name="height" value="0.05" units="cm"/>
    </inkml:brush>
  </inkml:definitions>
  <inkml:trace contextRef="#ctx0" brushRef="#br0">133 196 24575,'5'-12'0,"0"-1"0,0 1 0,-1-1 0,-1 1 0,0-1 0,0 0 0,-2 0 0,0-1 0,0-19 0,-1 31 0,0 0 0,0 0 0,-1 0 0,1 0 0,0 0 0,-1-1 0,1 1 0,-1 1 0,0-1 0,0 0 0,1 0 0,-1 0 0,-1 0 0,1 0 0,0 1 0,0-1 0,-1 0 0,1 1 0,-1 0 0,1-1 0,-1 1 0,1 0 0,-1-1 0,0 1 0,0 0 0,0 0 0,-3-1 0,2 2 0,1 0 0,-1 0 0,0 0 0,1 0 0,-1 1 0,0-1 0,1 1 0,-1 0 0,1 0 0,-1-1 0,1 2 0,0-1 0,-1 0 0,1 0 0,0 1 0,0-1 0,-1 1 0,1 0 0,1 0 0,-1-1 0,-3 5 0,-3 4 0,0 1 0,1 0 0,0 1 0,1-1 0,0 1 0,1 1 0,0-1 0,1 1 0,-4 19 0,4-13 0,1 0 0,1 0 0,0 0 0,2 1 0,3 36 0,-2-49 0,0-1 0,0 1 0,1-1 0,0 0 0,0 1 0,0-1 0,1 0 0,0 0 0,0 0 0,0-1 0,1 1 0,0-1 0,0 0 0,0 0 0,1 0 0,-1 0 0,1-1 0,0 0 0,1 0 0,-1 0 0,1-1 0,0 0 0,-1 0 0,1 0 0,1-1 0,-1 1 0,0-2 0,1 1 0,-1-1 0,1 0 0,-1 0 0,1 0 0,-1-1 0,1 0 0,-1-1 0,1 1 0,11-4 0,22-6-1365,-3-2-5461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4.398"/>
    </inkml:context>
    <inkml:brush xml:id="br0">
      <inkml:brushProperty name="width" value="0.05" units="cm"/>
      <inkml:brushProperty name="height" value="0.05" units="cm"/>
    </inkml:brush>
  </inkml:definitions>
  <inkml:trace contextRef="#ctx0" brushRef="#br0">83 362 24575,'0'-1'0,"0"-1"0,0 1 0,0-1 0,-1 1 0,1-1 0,0 1 0,-1-1 0,1 1 0,-1 0 0,0-1 0,1 1 0,-1 0 0,0 0 0,0-1 0,0 1 0,0 0 0,0 0 0,0 0 0,0 0 0,0 0 0,0 0 0,-1 1 0,1-1 0,0 0 0,0 1 0,-1-1 0,1 0 0,-1 1 0,1 0 0,-2-1 0,-5-1 0,0 1 0,0 0 0,0 0 0,-9 1 0,12 0 0,19 0 0,1-1 0,-1 0 0,1-1 0,-1-1 0,0 0 0,20-7 0,-10 0 0,-1-1 0,-1 0 0,31-21 0,-47 28 0,0-1 0,0 0 0,0 1 0,0-2 0,-1 1 0,0-1 0,0 0 0,0 0 0,-1 0 0,0 0 0,0-1 0,0 0 0,-1 0 0,0 0 0,3-13 0,-5 15 0,-1 0 0,0 0 0,0 0 0,0 0 0,-1-1 0,1 1 0,-1 0 0,0 0 0,-1 0 0,1 1 0,-1-1 0,0 0 0,0 0 0,-1 1 0,1 0 0,-1-1 0,0 1 0,0 0 0,0 0 0,-1 0 0,0 1 0,-6-6 0,7 7 0,-1-1 0,1 1 0,-1 0 0,0 0 0,1 0 0,-1 0 0,0 1 0,0 0 0,0 0 0,0 0 0,0 0 0,-1 0 0,1 1 0,0 0 0,0 0 0,0 0 0,-1 0 0,1 1 0,0-1 0,0 1 0,0 0 0,0 1 0,0-1 0,0 1 0,0-1 0,1 1 0,-7 4 0,2 1 0,0 0 0,1 0 0,-1 0 0,2 1 0,-1 0 0,1 1 0,0-1 0,1 1 0,0 0 0,1 1 0,-1-1 0,2 1 0,-1 0 0,2-1 0,-4 21 0,2-7 0,2 0 0,1 1 0,0-1 0,2 0 0,0 0 0,6 26 0,-3-32 69,0 1-1,1 0 0,1-1 0,15 31 1,-17-40-225,1 0 1,0 0 0,0 0 0,1 0 0,0-1 0,1 0 0,-1 0-1,1-1 1,1 0 0,15 10 0,7-1-6671</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5.049"/>
    </inkml:context>
    <inkml:brush xml:id="br0">
      <inkml:brushProperty name="width" value="0.05" units="cm"/>
      <inkml:brushProperty name="height" value="0.05" units="cm"/>
    </inkml:brush>
  </inkml:definitions>
  <inkml:trace contextRef="#ctx0" brushRef="#br0">37 193 24575,'-2'-3'0,"0"0"0,0 0 0,1 0 0,-1 0 0,1 0 0,0-1 0,0 1 0,0-1 0,0 1 0,0-1 0,1 1 0,0-1 0,-1 1 0,1-1 0,1 1 0,0-7 0,1 10 0,1 7 0,1 8 0,1 24 0,-3-1 0,-1 1 0,-1-1 0,-3 1 0,-8 45 0,11-82 0,-6 22 0,6-24 0,0 1 0,0 0 0,-1 0 0,1 0 0,0 0 0,0-1 0,-1 1 0,1 0 0,-1 0 0,1-1 0,-1 1 0,1 0 0,-1-1 0,1 1 0,-1 0 0,1-1 0,-1 1 0,0-1 0,1 1 0,-1-1 0,0 1 0,-1 0 0,2-2 0,-1 1 0,1-1 0,-1 1 0,1-1 0,-1 1 0,1-1 0,-1 1 0,1-1 0,0 0 0,-1 1 0,1-1 0,0 0 0,-1 1 0,1-1 0,0 0 0,0 1 0,0-1 0,0 0 0,0 1 0,0-1 0,0 0 0,0-1 0,-2-21 0,2 19 0,1-37 0,1 0 0,2 1 0,1-1 0,3 1 0,1 0 0,2 0 0,16-38 0,-24 71 0,-1 1 0,2-1 0,-1 1 0,1-1 0,0 1 0,0 0 0,7-6 0,-10 11 0,-1 0 0,1 0 0,0 1 0,1-1 0,-1 0 0,0 0 0,0 1 0,0-1 0,0 0 0,0 1 0,1 0 0,-1-1 0,0 1 0,0 0 0,1-1 0,-1 1 0,0 0 0,3 0 0,-2 1 0,0-1 0,-1 1 0,1 0 0,-1-1 0,1 1 0,-1 0 0,1 0 0,-1 0 0,0 0 0,0 1 0,1-1 0,-1 0 0,0 0 0,0 1 0,0-1 0,0 1 0,0-1 0,1 4 0,6 14 0,0 1 0,-1 0 0,-1 0 0,-1 1 0,4 29 0,7 30 0,-15-77 0,-1-1 0,1 0 0,-1 0 0,1 0 0,0 0 0,0 0 0,0 0 0,0 0 0,0 0 0,0 0 0,0-1 0,1 1 0,-1 0 0,1-1 0,-1 1 0,3 1 0,-2-3 0,-1 1 0,0-1 0,1 0 0,-1 0 0,0 0 0,1 0 0,-1 0 0,0-1 0,1 1 0,-1 0 0,0-1 0,1 1 0,-1 0 0,0-1 0,0 0 0,1 1 0,-1-1 0,0 0 0,0 1 0,0-1 0,0 0 0,0 0 0,0 0 0,0 0 0,0 0 0,0 0 0,0-2 0,28-31 0,44-71 0,-34 47 0,-39 58 0,7-9 0,-1 0 0,1 0 0,10-8 0,-15 15 0,-1 1 0,1 0 0,0-1 0,0 1 0,-1 0 0,1 0 0,0 0 0,0 0 0,0 0 0,4-1 0,-5 2 0,0 0 0,0 0 0,0 0 0,0 0 0,-1 1 0,1-1 0,0 0 0,0 0 0,0 0 0,0 1 0,-1-1 0,1 0 0,0 1 0,0-1 0,0 1 0,-1-1 0,1 1 0,0-1 0,-1 1 0,1 0 0,-1-1 0,1 1 0,0 0 0,-1-1 0,0 1 0,1 0 0,0 1 0,4 10 0,-1 0 0,0 1 0,0 0 0,-2 0 0,1 0 0,-2 0 0,1 22 0,1-3 0,-2-16-341,1 1 0,1-1-1,7 25 1,-3-23-6485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5.250"/>
    </inkml:context>
    <inkml:brush xml:id="br0">
      <inkml:brushProperty name="width" value="0.05" units="cm"/>
      <inkml:brushProperty name="height" value="0.05" units="cm"/>
    </inkml:brush>
  </inkml:definitions>
  <inkml:trace contextRef="#ctx0" brushRef="#br0">0 69 24575,'0'-7'0,"3"-4"0,1-4 0,0-3 0,-1 5 0,-1 8 0,0 11 0,-2 8 0,1 7 0,-1 7 0,0 5 0,-1 2 0,1 3 0,0 0 0,0-3 0,0-4 0,0-4 0,0-8-8191</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5.473"/>
    </inkml:context>
    <inkml:brush xml:id="br0">
      <inkml:brushProperty name="width" value="0.05" units="cm"/>
      <inkml:brushProperty name="height" value="0.05" units="cm"/>
    </inkml:brush>
  </inkml:definitions>
  <inkml:trace contextRef="#ctx0" brushRef="#br0">49 397 24575,'-10'-22'0,"2"0"0,0-1 0,2 0 0,1-1 0,0 1 0,2-1 0,1 0 0,1-36 0,1 51 0,1 0 0,0 1 0,1-1 0,0 1 0,0-1 0,1 1 0,0 0 0,0 0 0,1 0 0,0 1 0,0-1 0,10-11 0,-12 16 0,1 0 0,-1 0 0,1 1 0,0-1 0,0 1 0,0 0 0,1 0 0,-1 0 0,0 0 0,1 0 0,0 1 0,-1 0 0,1-1 0,0 1 0,-1 1 0,1-1 0,0 0 0,0 1 0,0 0 0,0 0 0,-1 0 0,1 1 0,0-1 0,0 1 0,0 0 0,-1 0 0,1 0 0,0 0 0,-1 1 0,6 2 0,1 2 0,0 0 0,0 1 0,-1 0 0,0 0 0,0 1 0,-1 0 0,0 1 0,0 0 0,-1 0 0,0 1 0,10 17 0,-9-12 0,-1 1 0,0-1 0,-1 1 0,-1 0 0,0 1 0,-1-1 0,2 27 0,-5-33 0,-1 1 0,0-1 0,-1 0 0,0 0 0,0 0 0,-1 0 0,-1 0 0,0 0 0,0-1 0,0 1 0,-2-1 0,1 0 0,-1 0 0,0 0 0,-12 14 0,9-14 0,0 0 0,0-1 0,-1-1 0,0 0 0,-1 0 0,1 0 0,-1-1 0,-1-1 0,1 0 0,-1 0 0,1-1 0,-2 0 0,-17 3 0,-17-1-1365,6-6-5461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5.718"/>
    </inkml:context>
    <inkml:brush xml:id="br0">
      <inkml:brushProperty name="width" value="0.05" units="cm"/>
      <inkml:brushProperty name="height" value="0.05" units="cm"/>
    </inkml:brush>
  </inkml:definitions>
  <inkml:trace contextRef="#ctx0" brushRef="#br0">54 15 24575,'45'-14'0,"-52"24"0,1-1 0,0 2 0,0-1 0,1 1 0,-4 13 0,-16 61 0,20-66 0,-3 10 0,1 0 0,2 1 0,1 0 0,-1 42 0,5-62 0,1-1 0,0 1 0,0 0 0,1-1 0,1 1 0,0-1 0,6 16 0,-6-20 0,0 1 0,0-1 0,0 0 0,1 0 0,0-1 0,0 1 0,0-1 0,1 1 0,-1-1 0,1-1 0,0 1 0,0-1 0,9 4 0,-7-4-97,0 0-1,1-1 1,0 0-1,-1-1 1,1 1-1,0-2 1,0 1-1,0-1 1,0 0-1,0-1 1,-1 1-1,1-2 0,12-2 1,17-7-6729</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5.859"/>
    </inkml:context>
    <inkml:brush xml:id="br0">
      <inkml:brushProperty name="width" value="0.05" units="cm"/>
      <inkml:brushProperty name="height" value="0.05" units="cm"/>
    </inkml:brush>
  </inkml:definitions>
  <inkml:trace contextRef="#ctx0" brushRef="#br0">139 52 24575,'-10'-3'0,"-8"-1"0,-9 0 0,-2 1 0,1 1 0,7 0 0,15 2 0,14-1 0,15 1 0,13-3 0,13-4 0,8-4 0,-7 0-8191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6.637"/>
    </inkml:context>
    <inkml:brush xml:id="br0">
      <inkml:brushProperty name="width" value="0.05" units="cm"/>
      <inkml:brushProperty name="height" value="0.05" units="cm"/>
    </inkml:brush>
  </inkml:definitions>
  <inkml:trace contextRef="#ctx0" brushRef="#br0">50 11 24575,'0'3'0,"-3"1"0,-4 3 0,-4 0 0,-3 0 0,3-3 0,7-1 0,11-1 0,7-4 0,7-3 0,7 1 0,5-2 0,2-1 0,2-2 0,2 1 0,-7 1-8191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6.780"/>
    </inkml:context>
    <inkml:brush xml:id="br0">
      <inkml:brushProperty name="width" value="0.05" units="cm"/>
      <inkml:brushProperty name="height" value="0.05" units="cm"/>
    </inkml:brush>
  </inkml:definitions>
  <inkml:trace contextRef="#ctx0" brushRef="#br0">0 1 24575,'15'119'0,"-12"-8"0,-17 178 0,14-287 0,-1 6 0,1-1 0,0 0 0,0 0 0,2 11 0,-2-17 0,0 0 0,0 0 0,0 0 0,0-1 0,0 1 0,0 0 0,1 0 0,-1 0 0,0 0 0,1-1 0,-1 1 0,1 0 0,-1-1 0,1 1 0,-1 0 0,1-1 0,-1 1 0,1 0 0,0-1 0,-1 1 0,1-1 0,0 1 0,0-1 0,-1 1 0,1-1 0,0 0 0,0 1 0,-1-1 0,1 0 0,0 0 0,0 0 0,0 1 0,0-1 0,0 0 0,-1 0 0,1 0 0,0 0 0,0-1 0,0 1 0,0 0 0,-1 0 0,1 0 0,0-1 0,0 1 0,0 0 0,-1-1 0,1 1 0,1-1 0,9-6 0,-1 0 0,1-1 0,-2 0 0,1-1 0,-1 0 0,0 0 0,-1-1 0,8-12 0,9-8 0,9-11 0,-11 14 0,0 0 0,49-42 0,-69 67 0,-1 0 0,1 1 0,-1-1 0,1 0 0,0 1 0,-1-1 0,1 1 0,0 0 0,0 0 0,0 0 0,0 0 0,0 1 0,1-1 0,-1 1 0,0 0 0,0-1 0,0 2 0,0-1 0,4 1 0,-4 0 0,-1 0 0,0 0 0,0 0 0,0 0 0,0 0 0,0 1 0,0-1 0,-1 1 0,1 0 0,0-1 0,-1 1 0,1 0 0,-1 0 0,0 0 0,1 0 0,-1 0 0,0 0 0,0 1 0,0-1 0,-1 0 0,1 0 0,-1 1 0,1-1 0,-1 0 0,1 5 0,-1 6 0,-1 0 0,0 0 0,0 0 0,-1 0 0,-1-1 0,0 1 0,-1-1 0,0 1 0,-1-1 0,0 0 0,-1-1 0,0 0 0,-1 0 0,0 0 0,-1 0 0,0-1 0,-16 15 0,20-22 20,0 0 0,0 0 0,0 0 1,0-1-1,0 0 0,-1 0 0,1 0 0,-1 0 0,0 0 0,1-1 0,-1 0 0,0 0 0,0 0 0,0-1 0,0 0 0,-8 0 1,10-1-93,-1 1 1,1-1 0,-1 0 0,1 0 0,0 0 0,-1-1 0,1 0 0,0 1 0,0-1-1,0 0 1,0 0 0,0 0 0,1-1 0,-1 1 0,1-1 0,-1 1 0,1-1 0,0 0 0,0 0-1,0 0 1,1 0 0,-1 0 0,-1-4 0,-6-20-6755</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6.976"/>
    </inkml:context>
    <inkml:brush xml:id="br0">
      <inkml:brushProperty name="width" value="0.05" units="cm"/>
      <inkml:brushProperty name="height" value="0.05" units="cm"/>
    </inkml:brush>
  </inkml:definitions>
  <inkml:trace contextRef="#ctx0" brushRef="#br0">1 79 24575,'12'-1'0,"0"-1"0,0 0 0,-1-1 0,1 0 0,0-1 0,-1 0 0,13-7 0,39-12 0,-24 14 0,0 3 0,1 0 0,0 3 0,0 1 0,1 2 0,43 6 0,6 12 0,-73-13 0,0-1 0,-1 0 0,1-2 0,0 0 0,0-1 0,1 0 0,25-3 0,-17-3 131,4 0-879,37-3 0,-51 8-6078</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7.130"/>
    </inkml:context>
    <inkml:brush xml:id="br0">
      <inkml:brushProperty name="width" value="0.05" units="cm"/>
      <inkml:brushProperty name="height" value="0.05" units="cm"/>
    </inkml:brush>
  </inkml:definitions>
  <inkml:trace contextRef="#ctx0" brushRef="#br0">1 14 24575,'3'3'0,"1"4"0,0 5 0,3-1 0,2-2 0,4-2 0,2-6 0,5-5 0,6-3 0,4-3 0,6-4 0,7-1 0,-4 1-8191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7.255"/>
    </inkml:context>
    <inkml:brush xml:id="br0">
      <inkml:brushProperty name="width" value="0.05" units="cm"/>
      <inkml:brushProperty name="height" value="0.05" units="cm"/>
    </inkml:brush>
  </inkml:definitions>
  <inkml:trace contextRef="#ctx0" brushRef="#br0">0 1 24575,'3'3'0,"5"1"0,0 3 0,2 0 0,3-4 0,2-6 0,2-5 0,-3-1-8191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7.395"/>
    </inkml:context>
    <inkml:brush xml:id="br0">
      <inkml:brushProperty name="width" value="0.05" units="cm"/>
      <inkml:brushProperty name="height" value="0.05" units="cm"/>
    </inkml:brush>
  </inkml:definitions>
  <inkml:trace contextRef="#ctx0" brushRef="#br0">1 0 24575,'3'0'0,"4"3"0,5 1 0,-1 3 0,2 1 0,4-2 0,3-1 0,1-2 0,3-5 0,4-1 0,3-4 0,6-1 0,-3 2-8191</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17.580"/>
    </inkml:context>
    <inkml:brush xml:id="br0">
      <inkml:brushProperty name="width" value="0.05" units="cm"/>
      <inkml:brushProperty name="height" value="0.05" units="cm"/>
    </inkml:brush>
  </inkml:definitions>
  <inkml:trace contextRef="#ctx0" brushRef="#br0">1 38 24575,'3'0'0,"1"3"0,3 1 0,3 1 0,4-2 0,1-4 0,3-2 0,0 0 0,4-3 0,5 0 0,3 0 0,4 2 0,1-2 0,-1 0 0,-1 2 0,-3 0 0,-2 2 0,-8 1-8191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42.893"/>
    </inkml:context>
    <inkml:brush xml:id="br0">
      <inkml:brushProperty name="width" value="0.05" units="cm"/>
      <inkml:brushProperty name="height" value="0.05" units="cm"/>
    </inkml:brush>
  </inkml:definitions>
  <inkml:trace contextRef="#ctx0" brushRef="#br0">100 26 24575,'-99'0'0,"177"0"0,0-5 0,79-13 0,-154 17 0,0 1 0,0-1 0,0 1 0,0 0 0,0 0 0,0 0 0,0 0 0,4 1 0,-7 0 0,1-1 0,0 0 0,-1 1 0,1-1 0,-1 0 0,1 1 0,0-1 0,-1 1 0,1-1 0,-1 1 0,1-1 0,-1 1 0,0-1 0,1 1 0,-1-1 0,0 1 0,1-1 0,-1 1 0,0 0 0,0-1 0,1 1 0,-1 0 0,0-1 0,0 1 0,0 0 0,0-1 0,0 1 0,0 0 0,0 0 0,0-1 0,0 1 0,0 0 0,0-1 0,-1 1 0,1 0 0,0-1 0,0 1 0,-1-1 0,1 2 0,-11 30 0,-7 22 0,-14 72 0,29-108 0,0 0 0,2 0 0,0 0 0,1 1 0,1-1 0,0 0 0,1 0 0,6 22 0,0-14-1365,-1-6-5461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43.080"/>
    </inkml:context>
    <inkml:brush xml:id="br0">
      <inkml:brushProperty name="width" value="0.05" units="cm"/>
      <inkml:brushProperty name="height" value="0.05" units="cm"/>
    </inkml:brush>
  </inkml:definitions>
  <inkml:trace contextRef="#ctx0" brushRef="#br0">0 40 24575,'3'0'0,"4"0"0,4 0 0,4 0 0,4 0 0,7-3 0,7-1 0,5-3 0,2-1 0,4-1 0,-6 0-8191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43.674"/>
    </inkml:context>
    <inkml:brush xml:id="br0">
      <inkml:brushProperty name="width" value="0.05" units="cm"/>
      <inkml:brushProperty name="height" value="0.05" units="cm"/>
    </inkml:brush>
  </inkml:definitions>
  <inkml:trace contextRef="#ctx0" brushRef="#br0">934 35 24575,'0'-1'0,"0"1"0,-1-1 0,1 0 0,0 1 0,-1-1 0,1 1 0,-1-1 0,1 1 0,-1-1 0,1 1 0,-1-1 0,1 1 0,-1 0 0,1-1 0,-1 1 0,1 0 0,-1-1 0,0 1 0,1 0 0,-1 0 0,-1-1 0,-18-5 0,15 5 0,-17-5 0,-1 2 0,0 1 0,0 1 0,0 0 0,0 2 0,-1 1 0,1 0 0,0 2 0,-27 7 0,8 0 0,1 2 0,0 2 0,1 2 0,-40 21 0,50-21 0,1 2 0,0 1 0,2 1 0,0 1 0,2 1 0,0 2 0,1 0 0,2 2 0,0 0 0,-18 30 0,27-34 0,0 0 0,2 1 0,0 1 0,1-1 0,2 2 0,0-1 0,2 1 0,0 0 0,2 0 0,1 1 0,1-1 0,1 1 0,5 49 0,-2-59 0,1 0 0,1 0 0,1 0 0,0-1 0,1 1 0,0-1 0,1-1 0,1 1 0,0-1 0,1 0 0,1-1 0,0 0 0,22 21 0,-15-19 0,1-1 0,0-1 0,1 0 0,0-1 0,1-1 0,0-1 0,0-1 0,1-1 0,35 9 0,-17-8 0,0-3 0,1-1 0,-1-2 0,1-1 0,0-2 0,0-2 0,-1-2 0,1-1 0,-1-3 0,0 0 0,-1-3 0,0-1 0,0-2 0,-2-1 0,0-3 0,48-29 0,-64 34 0,-1-1 0,-1-1 0,0 0 0,-2-1 0,1-1 0,-2-1 0,0 0 0,20-34 0,-27 38 0,-1 0 0,0 0 0,-2 0 0,1-1 0,-2 0 0,0-1 0,-1 1 0,0 0 0,-1-1 0,-1 0 0,0 1 0,-1-1 0,-4-27 0,0 21 0,-1 0 0,-1 1 0,-1-1 0,-1 2 0,0-1 0,-2 1 0,0 0 0,-2 1 0,0 0 0,-1 1 0,0 0 0,-2 1 0,-28-26 0,23 26 0,0 1 0,-2 1 0,0 0 0,-1 2 0,0 1 0,-1 0 0,0 2 0,0 1 0,-2 1 0,1 1 0,-35-6 0,-31 5-1365,10 7-5461</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50.837"/>
    </inkml:context>
    <inkml:brush xml:id="br0">
      <inkml:brushProperty name="width" value="0.05" units="cm"/>
      <inkml:brushProperty name="height" value="0.05" units="cm"/>
    </inkml:brush>
  </inkml:definitions>
  <inkml:trace contextRef="#ctx0" brushRef="#br0">141 204 24575,'0'0'0,"0"0"0,0 0 0,0 0 0,0 0 0,0 0 0,0 0 0,0 0 0,0 0 0,0 0 0,0 0 0,1 0 0,-1 0 0,0 0 0,0 0 0,0 0 0,0 0 0,0 0 0,0 0 0,0 1 0,0-1 0,0 0 0,0 0 0,0 0 0,1 0 0,-1 0 0,0 0 0,0 0 0,0 0 0,0 0 0,0 0 0,0 0 0,0 0 0,0 0 0,0 0 0,0 1 0,0-1 0,0 0 0,0 0 0,0 0 0,0 0 0,0 0 0,0 0 0,0 0 0,0 0 0,0 0 0,0 0 0,0 1 0,0-1 0,0 0 0,0 0 0,0 0 0,0 0 0,0 0 0,0 0 0,0 0 0,0 0 0,-5 7 0,-11 8 0,15-14 0,-12 10 0,1 0 0,1 1 0,0 1 0,0 0 0,2 0 0,-1 1 0,2 0 0,0 1 0,0-1 0,-7 24 0,14-34 0,0 0 0,0-1 0,1 1 0,-1 0 0,1 0 0,0-1 0,0 1 0,0 0 0,1-1 0,-1 1 0,1 0 0,0 0 0,0-1 0,0 1 0,1-1 0,-1 1 0,1-1 0,0 0 0,-1 0 0,2 1 0,-1-1 0,0-1 0,1 1 0,-1 0 0,1 0 0,0-1 0,0 0 0,0 1 0,0-1 0,0 0 0,4 1 0,5 3 0,0-1 0,0 0 0,0-1 0,1-1 0,-1 1 0,1-2 0,23 2 0,-10-3 0,0-2 0,0-1 0,0-1 0,-1-1 0,1-1 0,-1-1 0,0-1 0,-1-2 0,1 0 0,25-15 0,-41 19 0,0 0 0,-1 0 0,1-1 0,9-9 0,-16 13 0,0 0 0,-1 0 0,1 0 0,0 0 0,-1 0 0,1-1 0,-1 1 0,0 0 0,2-6 0,-3 7 0,0 0 0,1 0 0,-1 0 0,0 0 0,0-1 0,0 1 0,0 0 0,0 0 0,-1-1 0,1 1 0,0 0 0,0 0 0,-1 0 0,1 0 0,-1 0 0,1 0 0,-1-1 0,0 1 0,1 0 0,-1 0 0,0 1 0,-1-3 0,-3-1 0,0-1 0,0 1 0,0 0 0,-1 1 0,0-1 0,0 1 0,-7-3 0,-49-16 0,38 14 0,-90-23 0,74 22 0,-73-28 0,107 34 0,-1 0 0,1 0 0,0 0 0,1-1 0,-1 0 0,-9-9 0,14 12 0,-1-1 0,1 1 0,0-1 0,0 1 0,0-1 0,0 1 0,0-1 0,0 0 0,0 0 0,0 1 0,0-1 0,1 0 0,-1 0 0,1 0 0,0 0 0,-1 0 0,1 1 0,0-1 0,0 0 0,0 0 0,0 0 0,1 0 0,-1 0 0,0 0 0,1 0 0,0 0 0,-1 1 0,2-3 0,1-2 0,1 1 0,0 0 0,0 0 0,0 0 0,1 1 0,-1-1 0,1 1 0,0 0 0,0 0 0,11-5 0,7-3 0,30-11 0,-50 21 0,26-9 0,0 0 0,0 2 0,1 1 0,0 2 0,61-6 0,-88 12 0,0 0 0,1 0 0,-1 0 0,1 1 0,-1-1 0,1 1 0,-1 0 0,0 0 0,1 0 0,-1 0 0,5 4 0,-7-4 0,1-1 0,-1 1 0,0 1 0,0-1 0,0 0 0,0 0 0,0 0 0,0 0 0,0 1 0,0-1 0,-1 1 0,1-1 0,-1 0 0,1 1 0,-1-1 0,1 1 0,-1-1 0,0 1 0,1-1 0,-1 1 0,0-1 0,0 1 0,0 0 0,0-1 0,-1 1 0,1-1 0,-1 3 0,-1 4 0,-1 1 0,0-1 0,-1 0 0,0-1 0,0 1 0,0-1 0,-1 1 0,0-1 0,-1-1 0,-7 9 0,-11 8 0,-35 26 0,31-27 0,24-18 10,-16 13-468,-1-1-1,-25 14 1,26-19-6368</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51.240"/>
    </inkml:context>
    <inkml:brush xml:id="br0">
      <inkml:brushProperty name="width" value="0.05" units="cm"/>
      <inkml:brushProperty name="height" value="0.05" units="cm"/>
    </inkml:brush>
  </inkml:definitions>
  <inkml:trace contextRef="#ctx0" brushRef="#br0">712 125 24575,'0'-5'0,"0"0"0,0 0 0,0 1 0,-1-1 0,0 0 0,0 0 0,-1 0 0,1 1 0,-1-1 0,0 0 0,0 1 0,-1 0 0,1-1 0,-1 1 0,0 0 0,-4-4 0,3 4 0,-1 0 0,0 0 0,0 1 0,0-1 0,0 1 0,-1 0 0,0 1 0,1-1 0,-1 1 0,0 0 0,-9-1 0,0 0 0,-1 2 0,1-1 0,-1 2 0,1 0 0,-1 1 0,1 1 0,-1 0 0,1 1 0,-22 7 0,16-1 0,0 0 0,1 1 0,0 1 0,1 0 0,0 2 0,1 1 0,0 0 0,1 1 0,0 0 0,2 2 0,-15 19 0,4-3 0,3 2 0,0 1 0,3 0 0,1 1 0,-16 44 0,24-50 0,1 0 0,1 0 0,2 1 0,1 0 0,2 0 0,1 0 0,1 49 0,3-64 0,1 1 0,1-1 0,1 0 0,0 0 0,1 0 0,11 26 0,-10-31 0,0-1 0,1 1 0,1-1 0,-1 0 0,2-1 0,0 0 0,0 0 0,0-1 0,17 13 0,-8-11 0,1 0 0,0 0 0,0-2 0,1-1 0,0 0 0,1-1 0,0-1 0,0-2 0,0 0 0,0-1 0,1 0 0,25-2 0,2-2 0,0-2 0,0-2 0,-1-3 0,63-17 0,-65 12 0,1-2 0,-2-3 0,0-1 0,-1-2 0,-1-2 0,-1-2 0,43-33 0,-64 40 0,0 0 0,-1-2 0,-1 0 0,0-1 0,28-44 0,-37 48 0,0-1 0,-1-1 0,-1 1 0,-1-1 0,0-1 0,-2 0 0,0 1 0,4-37 0,-8 40 0,-1 0 0,0 0 0,-1 0 0,-1 0 0,0 0 0,-1 1 0,-1-1 0,0 1 0,-1 0 0,-1 0 0,-1 0 0,0 1 0,0 0 0,-15-19 0,10 17 0,0 1 0,-2 0 0,0 1 0,-1 1 0,0 0 0,-1 1 0,0 0 0,-1 2 0,0 0 0,-1 0 0,-23-7 0,8 5 49,-1 2 0,0 2 0,0 1-1,-1 1 1,0 2 0,-48 1 0,40 3-391,-1 3 1,1 2 0,0 1-1,-73 22 1,73-14-6485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6.996"/>
    </inkml:context>
    <inkml:brush xml:id="br0">
      <inkml:brushProperty name="width" value="0.05" units="cm"/>
      <inkml:brushProperty name="height" value="0.05" units="cm"/>
    </inkml:brush>
  </inkml:definitions>
  <inkml:trace contextRef="#ctx0" brushRef="#br0">9 20 24575,'0'-3'0,"0"-4"0,-4-2 0,0 9 0,3 6 0,5 12 0,2 12 0,3 10 0,0 11 0,1 7 0,3 5 0,1 1 0,0 0 0,-1-2 0,1-5 0,-1-12-8191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4.541"/>
    </inkml:context>
    <inkml:brush xml:id="br0">
      <inkml:brushProperty name="width" value="0.05" units="cm"/>
      <inkml:brushProperty name="height" value="0.05" units="cm"/>
    </inkml:brush>
  </inkml:definitions>
  <inkml:trace contextRef="#ctx0" brushRef="#br0">13 1 24575,'-8'8'0,"8"-8"0,0 0 0,0 0 0,0 0 0,0 0 0,-1 0 0,1 0 0,0 0 0,0 0 0,0 1 0,-1-1 0,1 0 0,0 0 0,0 0 0,0 0 0,0 0 0,0 0 0,-1 0 0,1 0 0,0 0 0,0 1 0,0-1 0,0 0 0,0 0 0,0 0 0,-1 0 0,1 0 0,0 1 0,0-1 0,0 0 0,0 0 0,0 0 0,0 0 0,0 0 0,0 1 0,0-1 0,0 0 0,0 0 0,0 0 0,0 1 0,0-1 0,0 0 0,0 0 0,0 0 0,0 0 0,0 1 0,0-1 0,0 0 0,0 0 0,0 0 0,0 0 0,0 1 0,0-1 0,1 0 0,-1 0 0,0 0 0,0 0 0,0 0 0,0 1 0,0-1 0,0 0 0,1 0 0,-1 0 0,19 5 0,0-1 0,0-1 0,0-1 0,1 0 0,23-2 0,7 1 0,2575 74-4808,-2519-73 4678,200-4 884,-272-2-160,-34 4-557,0 0 1,0 0 0,1 0-1,-1 0 1,0 0-1,0 0 1,0 0 0,1 0-1,-1 0 1,0 0-1,0 0 1,0 0 0,1 0-1,-1 0 1,0 0-1,0 0 1,0 0 0,1 0-1,-1 0 1,0 0-1,0-1 1,0 1 0,0 0-1,1 0 1,-1 0-1,0 0 1,0 0 0,0 0-1,0-1 1,0 1-1,1 0 1,-1 0 0,0 0-1,0 0 1,0-1-1,0 1 1,0 0 0,0 0-1,0 0 1,0-1-1,0 1 1,0 0 0,0 0-1,0 0 1,0-1 0,-10-4 600,-18-3 53,-39 0-901,-131 1 0,182 7-204,-18 0-6412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4.803"/>
    </inkml:context>
    <inkml:brush xml:id="br0">
      <inkml:brushProperty name="width" value="0.05" units="cm"/>
      <inkml:brushProperty name="height" value="0.05" units="cm"/>
    </inkml:brush>
  </inkml:definitions>
  <inkml:trace contextRef="#ctx0" brushRef="#br0">83 35 24575,'0'-1'0,"0"0"0,-1 1 0,1-1 0,-1 0 0,1 0 0,-1 0 0,1 1 0,-1-1 0,1 0 0,-1 1 0,1-1 0,-1 0 0,0 1 0,0-1 0,1 1 0,-1-1 0,0 1 0,0 0 0,-1-1 0,-19-8 0,18 8 0,-4-2 0,0 1 0,0 0 0,0 0 0,-10-1 0,39 23 0,29 8 0,-25-14 0,-2 0 0,1 2 0,26 22 0,-46-33 0,1 0 0,-1 0 0,0 0 0,0 1 0,-1 0 0,0 0 0,0 0 0,0 0 0,-1 1 0,0-1 0,0 1 0,0 0 0,-1 0 0,0 0 0,-1 0 0,1 1 0,-1 11 0,-1-12 18,-1-1 0,1 1 0,-2-1 0,1 1 0,-1-1 0,0 0 0,0 1 0,-1-1 0,0 0 0,0 0 0,0-1 0,-1 1 0,0-1 0,0 1 0,0-1 0,0-1 0,-1 1 0,-10 7 0,-2 1-360,-1-1 1,0 0 0,-1-2-1,-29 12 1,5-4-6485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5.438"/>
    </inkml:context>
    <inkml:brush xml:id="br0">
      <inkml:brushProperty name="width" value="0.05" units="cm"/>
      <inkml:brushProperty name="height" value="0.05" units="cm"/>
    </inkml:brush>
  </inkml:definitions>
  <inkml:trace contextRef="#ctx0" brushRef="#br0">117 8 24575,'2'-7'0,"3"10"0,3 14 0,-4 29 0,-1 1 0,-5 67 0,1-73 0,-4 60 0,-20 118 0,12-152 0,-2 0 0,-42 111 0,50-162 0,5-12 0,-1 0 0,2 0 0,-1 0 0,0 1 0,1-1 0,-1 7 0,2-10 0,0 0 0,0 0 0,0 0 0,0 0 0,0 0 0,0 0 0,0 0 0,1 0 0,-1 0 0,1 0 0,-1 0 0,0 0 0,1 0 0,0 0 0,-1 0 0,1 0 0,-1-1 0,1 1 0,0 0 0,0 0 0,-1-1 0,1 1 0,0 0 0,0-1 0,0 1 0,0-1 0,0 1 0,0-1 0,0 0 0,0 1 0,0-1 0,0 0 0,1 1 0,16 2 0,0 0 0,0-2 0,0 1 0,1-2 0,-1-1 0,22-3 0,8 0 0,754-7-2765,3 40-763,763 72 331,-6 35 1931,-904-88 3536,-597-47-1254,-39-3 1110,-22-2-1187,-11-1-354,-26-7 756,-70-13 0,64 17-1825,-35-8-6085</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6.168"/>
    </inkml:context>
    <inkml:brush xml:id="br0">
      <inkml:brushProperty name="width" value="0.05" units="cm"/>
      <inkml:brushProperty name="height" value="0.05" units="cm"/>
    </inkml:brush>
  </inkml:definitions>
  <inkml:trace contextRef="#ctx0" brushRef="#br0">1 28 24575,'487'-15'-712,"-156"2"-98,3437 113-7652,-3106-34 10191,-648-65-1392,11 2 1030,47 11 1,-72-14-1318,0 0 1,1 0-1,-1 0 1,0 0-1,0 0 1,1 0-1,-1 0 1,0 0-1,0 0 1,0 0-1,1 0 1,-1 0-1,0 0 1,0 0-1,1 0 1,-1 0-1,0 0 1,0 0-1,0 1 1,1-1-1,-1 0 1,0 0-1,0 0 1,0 0-1,0 0 1,1 1-1,-1-1 1,0 0-1,0 0 1,0 0-1,0 1 1,0-1-1,0 0 1,1 0-1,-1 0 1,0 1-1,0-1 1,0 0-1,0 0 1,0 0-1,0 1 1,-11 2 818,-21 0 194,-63-2-504,-118 9 12,208-10-571,0 1 0,1 0 0,-1 0 0,0 0 0,0 0 0,1 1 0,-8 3 0,12-4 0,-1-1 0,0 0 0,1 1 0,-1-1 0,1 1 0,-1 0 0,0-1 0,1 1 0,-1 0 0,1-1 0,0 1 0,-1 0 0,1-1 0,-1 1 0,1 0 0,0 0 0,0-1 0,-1 1 0,1 1 0,0 0 0,0-1 0,1 1 0,-1-1 0,0 1 0,1-1 0,-1 0 0,1 1 0,-1-1 0,1 0 0,0 1 0,-1-1 0,1 0 0,0 0 0,2 3 0,5 7 0,1 1 0,-2 0 0,0 1 0,0-1 0,-1 1 0,-1 1 0,0-1 0,-1 1 0,-1 0 0,0 0 0,2 27 0,20 220 0,33 213 0,-50-433 0,-1-11 0,-1-1 0,2 60 0,-7-87 0,-1 1 0,0 0 0,-1-1 0,1 1 0,0-1 0,-1 1 0,1-1 0,-1 1 0,0-1 0,0 0 0,0 1 0,0-1 0,0 0 0,0 1 0,-1-1 0,1 0 0,-1 0 0,1 0 0,-1 0 0,0-1 0,0 1 0,0 0 0,-4 2 0,2-3 0,0 1 0,0-1 0,0 0 0,0 0 0,-1 0 0,1-1 0,0 1 0,-1-1 0,1 0 0,0 0 0,-1-1 0,1 1 0,-6-3 0,-161-44 151,98 24-1667,-1 1-5310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6.772"/>
    </inkml:context>
    <inkml:brush xml:id="br0">
      <inkml:brushProperty name="width" value="0.05" units="cm"/>
      <inkml:brushProperty name="height" value="0.05" units="cm"/>
    </inkml:brush>
  </inkml:definitions>
  <inkml:trace contextRef="#ctx0" brushRef="#br0">40 91 24575,'-30'-4'0,"21"-3"0,9 7 0,0-1 0,0 1 0,0-1 0,1 1 0,-1-1 0,0 1 0,0-1 0,0 1 0,1-1 0,-1 1 0,0-1 0,1 1 0,-1-1 0,0 1 0,1-1 0,-1 1 0,0 0 0,1-1 0,-1 1 0,1 0 0,-1 0 0,1-1 0,-1 1 0,1 0 0,0-1 0,7-3 0,-1 0 0,1 1 0,1 0 0,-1 0 0,0 1 0,12-2 0,57-5 0,-34 5 0,30-3 0,-34 4 0,70-15 0,-103 15 0,-14 2 0,-17 2 0,16 1 0,0 0 0,0 1 0,0 0 0,0 1 0,1 0 0,-1 0 0,1 1 0,-14 11 0,17-12 0,0 0 0,0 1 0,1 0 0,0 0 0,0 1 0,0-1 0,1 1 0,0 0 0,0 0 0,0 0 0,1 0 0,-1 0 0,-1 11 0,-1 12 57,2-1 0,1 1 0,1 0 0,1 0 0,6 37 0,33 141-1764,-31-177-5119</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7.163"/>
    </inkml:context>
    <inkml:brush xml:id="br0">
      <inkml:brushProperty name="width" value="0.05" units="cm"/>
      <inkml:brushProperty name="height" value="0.05" units="cm"/>
    </inkml:brush>
  </inkml:definitions>
  <inkml:trace contextRef="#ctx0" brushRef="#br0">14 148 24575,'1'0'0,"0"-1"0,-1 0 0,1 0 0,0 0 0,-1 0 0,1 1 0,-1-1 0,0 0 0,1 0 0,-1 0 0,0 0 0,1 0 0,-1 0 0,0 0 0,0 0 0,0 0 0,0 0 0,0 0 0,0 0 0,0 0 0,0 0 0,-1 0 0,1 0 0,0 0 0,-1 0 0,1 0 0,0 0 0,-1 0 0,1 0 0,-1 0 0,1 0 0,-1 0 0,0 1 0,1-1 0,-1 0 0,0 0 0,0 1 0,-1-2 0,-5-7 0,7 8 0,0 1 0,0 0 0,0-1 0,0 1 0,0 0 0,0-1 0,0 1 0,0 0 0,0-1 0,0 1 0,0 0 0,0-1 0,0 1 0,0 0 0,0 0 0,0-1 0,0 1 0,0 0 0,0-1 0,1 1 0,-1 0 0,0-1 0,0 1 0,0 0 0,1 0 0,-1-1 0,0 1 0,0 0 0,1 0 0,-1 0 0,0-1 0,0 1 0,1 0 0,-1 0 0,0 0 0,1 0 0,-1 0 0,0 0 0,1-1 0,-1 1 0,0 0 0,1 0 0,-1 0 0,0 0 0,1 0 0,-1 0 0,0 0 0,1 0 0,-1 1 0,23-3 0,-21 2 0,35 1 0,-18 0 0,0 0 0,29-4 0,-44 2 0,0 1 0,-1-1 0,1 0 0,0 0 0,0 0 0,0 0 0,-1-1 0,1 0 0,-1 1 0,1-2 0,-1 1 0,0 0 0,0 0 0,0-1 0,0 0 0,0 1 0,4-6 0,-6 7 0,-1 0 0,1 0 0,0 0 0,0 0 0,-1 0 0,1 0 0,0 0 0,-1 0 0,1 0 0,-1-1 0,0 1 0,1 0 0,-1 0 0,0 0 0,0-1 0,1 1 0,-1 0 0,0 0 0,0 0 0,-1-1 0,1 1 0,0 0 0,0 0 0,0 0 0,-1-1 0,1 1 0,-1 0 0,1 0 0,-1 0 0,1 0 0,-1 0 0,0 0 0,0 0 0,1 0 0,-1 0 0,0 0 0,0 0 0,0 0 0,0 1 0,0-1 0,0 0 0,0 1 0,0-1 0,0 1 0,-2-2 0,-2 1 0,0-1 0,1 1 0,-1 0 0,0 0 0,0 1 0,0-1 0,0 1 0,0 0 0,0 1 0,-7 0 0,2 2 0,0 0 0,1 0 0,0 1 0,-1 1 0,2-1 0,-1 1 0,0 1 0,1 0 0,0 0 0,1 0 0,-10 10 0,13-11 0,0 0 0,-1 0 0,2 1 0,-1 0 0,1-1 0,-1 1 0,-3 13 0,5-16 0,1 1 0,1 0 0,-1 0 0,0 0 0,1 0 0,0 0 0,0-1 0,0 1 0,0 0 0,1 0 0,0 0 0,-1 0 0,1-1 0,2 6 0,0-5-76,-1 0 1,1 0-1,0 0 0,0 0 0,0 0 0,0-1 0,0 0 0,1 1 1,0-1-1,-1-1 0,1 1 0,0 0 0,1-1 0,-1 0 1,0 0-1,1 0 0,8 2 0,21 6-6750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7.443"/>
    </inkml:context>
    <inkml:brush xml:id="br0">
      <inkml:brushProperty name="width" value="0.05" units="cm"/>
      <inkml:brushProperty name="height" value="0.05" units="cm"/>
    </inkml:brush>
  </inkml:definitions>
  <inkml:trace contextRef="#ctx0" brushRef="#br0">239 148 24575,'0'-6'0,"0"0"0,-1 0 0,1 0 0,-1-1 0,-1 1 0,1 0 0,-1 0 0,0 1 0,0-1 0,-1 0 0,0 1 0,0-1 0,0 1 0,0 0 0,-1 0 0,0 0 0,0 0 0,0 1 0,-1 0 0,0 0 0,0 0 0,0 0 0,0 1 0,0 0 0,-1 0 0,1 0 0,-1 0 0,0 1 0,0 0 0,0 1 0,0-1 0,-6 0 0,10 2 0,0-1 0,1 1 0,-1 0 0,0-1 0,1 1 0,-1 0 0,0 0 0,0 0 0,1 1 0,-1-1 0,0 0 0,1 1 0,-1-1 0,0 1 0,1-1 0,-1 1 0,1 0 0,-1 0 0,1-1 0,-1 1 0,1 0 0,0 1 0,-1-1 0,1 0 0,0 0 0,0 0 0,0 1 0,0-1 0,0 1 0,0-1 0,0 1 0,0-1 0,1 1 0,-1-1 0,0 1 0,1 0 0,-1 2 0,1 1 0,-1-1 0,2 1 0,-1 0 0,0-1 0,1 1 0,0-1 0,0 1 0,0-1 0,1 0 0,-1 0 0,1 1 0,0-1 0,4 6 0,8 9 0,30 32 0,-31-38 0,-1 1 0,0 1 0,-1 0 0,9 16 0,-19-29 0,0-1 0,0 0 0,-1 0 0,1 0 0,-1 1 0,1-1 0,-1 0 0,0 1 0,1-1 0,-1 0 0,0 1 0,0-1 0,0 0 0,0 1 0,0-1 0,0 0 0,0 1 0,0-1 0,-1 0 0,1 1 0,0-1 0,-1 0 0,1 0 0,-2 2 0,1-2 0,0 1 0,-1-1 0,1 0 0,-1 1 0,1-1 0,-1 0 0,0 0 0,0 0 0,1-1 0,-1 1 0,0 0 0,0-1 0,0 1 0,-3 0 0,-4 0 0,-1 0 0,0 0 0,1-1 0,-1-1 0,-14-1 0,13-1-195,0 1 0,0-1 0,0-1 0,1 0 0,-1 0 0,-11-8 0,1-1-6631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7.630"/>
    </inkml:context>
    <inkml:brush xml:id="br0">
      <inkml:brushProperty name="width" value="0.05" units="cm"/>
      <inkml:brushProperty name="height" value="0.05" units="cm"/>
    </inkml:brush>
  </inkml:definitions>
  <inkml:trace contextRef="#ctx0" brushRef="#br0">0 27 24575,'1'-1'0,"7"-3"0,0-1 0,1 2 0,0-1 0,0 1 0,13-3 0,-20 6 0,0 0 0,-1-1 0,1 1 0,-1 0 0,1 0 0,-1 0 0,1 1 0,0-1 0,-1 0 0,1 1 0,-1-1 0,1 1 0,-1-1 0,1 1 0,-1 0 0,0-1 0,1 1 0,-1 0 0,0 0 0,1 0 0,-1 0 0,0 0 0,0 0 0,0 0 0,0 1 0,0-1 0,0 0 0,0 1 0,-1-1 0,1 0 0,0 1 0,-1-1 0,1 1 0,-1-1 0,1 1 0,-1 0 0,0-1 0,0 1 0,0-1 0,0 4 0,1 17 0,-1 1 0,-1-1 0,-6 33 0,0 13 0,5-34-227,1 0-1,2 1 1,1-1-1,2 0 1,9 39-1,-6-48-6598</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7.754"/>
    </inkml:context>
    <inkml:brush xml:id="br0">
      <inkml:brushProperty name="width" value="0.05" units="cm"/>
      <inkml:brushProperty name="height" value="0.05" units="cm"/>
    </inkml:brush>
  </inkml:definitions>
  <inkml:trace contextRef="#ctx0" brushRef="#br0">0 170 24575,'0'-3'0,"0"-8"0,3-4 0,2-7 0,2-2 0,3-1 0,4 5 0,5 2 0,3 4 0,0 5 0,3 3 0,-2 4-8191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8.342"/>
    </inkml:context>
    <inkml:brush xml:id="br0">
      <inkml:brushProperty name="width" value="0.05" units="cm"/>
      <inkml:brushProperty name="height" value="0.05" units="cm"/>
    </inkml:brush>
  </inkml:definitions>
  <inkml:trace contextRef="#ctx0" brushRef="#br0">259 164 24575,'4'-1'0,"0"0"0,0 0 0,0 0 0,0 0 0,0-1 0,0 1 0,0-1 0,0 0 0,4-4 0,31-23 0,-37 28 0,0-1 0,0 1 0,0-1 0,0 0 0,0 0 0,-1 0 0,1 0 0,-1 0 0,1-1 0,-1 1 0,0 0 0,0-1 0,0 1 0,0-1 0,0 1 0,0-1 0,-1 1 0,0-1 0,1 0 0,-1 1 0,0-1 0,0 1 0,0-1 0,0 0 0,-1 1 0,1-1 0,-1 1 0,0-1 0,0 1 0,1-1 0,-2 1 0,1-1 0,-1-1 0,-1 1 0,1 0 0,-1 0 0,1 0 0,-1 1 0,0-1 0,0 1 0,0 0 0,0 0 0,0 0 0,-1 0 0,1 0 0,-1 1 0,1 0 0,-1 0 0,1 0 0,-1 0 0,0 0 0,0 1 0,1-1 0,-1 1 0,0 0 0,-6 1 0,-3 1 0,1 1 0,0 0 0,1 1 0,-1 1 0,1-1 0,-1 2 0,1 0 0,1 0 0,-20 15 0,13-8 0,1 2 0,0 0 0,1 0 0,-24 33 0,34-41 0,0 0 0,1 1 0,-1 0 0,1 0 0,1 0 0,-1 0 0,2 1 0,-4 13 0,6-19 0,-1-1 0,1 1 0,0 0 0,0-1 0,0 1 0,0-1 0,1 1 0,-1-1 0,1 1 0,0-1 0,-1 1 0,1-1 0,0 1 0,1-1 0,-1 0 0,0 1 0,1-1 0,-1 0 0,1 0 0,-1 0 0,1 0 0,0 0 0,0-1 0,0 1 0,0 0 0,0-1 0,0 0 0,1 1 0,-1-1 0,0 0 0,1 0 0,-1 0 0,4 0 0,5 3 0,1-1 0,-1-1 0,1 0 0,0-1 0,0 0 0,0 0 0,-1-2 0,1 1 0,0-1 0,0-1 0,-1 0 0,1-1 0,-1 0 0,13-6 0,-16 6 0,0-1 0,1 0 0,-1 0 0,0-1 0,-1 0 0,1-1 0,-1 0 0,0 0 0,-1 0 0,0-1 0,0 0 0,0 0 0,0-1 0,-1 1 0,-1-1 0,1 0 0,-1-1 0,4-12 0,-4 6 0,0 2 0,-3 31 0,-1 1 0,-1-3 0,1 0 0,0-1 0,1 1 0,4 17 0,-4-29 0,0 0 0,0 0 0,0 0 0,1-1 0,-1 1 0,1 0 0,0-1 0,0 0 0,1 1 0,-1-1 0,1 0 0,-1 0 0,1 0 0,0 0 0,0-1 0,0 1 0,1-1 0,-1 0 0,0 0 0,1 0 0,5 2 0,0-1-273,1 0 0,0-1 0,0 0 0,12 0 0,8 0-6553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7.526"/>
    </inkml:context>
    <inkml:brush xml:id="br0">
      <inkml:brushProperty name="width" value="0.05" units="cm"/>
      <inkml:brushProperty name="height" value="0.05" units="cm"/>
    </inkml:brush>
  </inkml:definitions>
  <inkml:trace contextRef="#ctx0" brushRef="#br0">14 398 24575,'-2'-4'0,"0"-1"0,0 0 0,0 0 0,1 0 0,-1-1 0,1 1 0,0 0 0,1-1 0,-1 1 0,1 0 0,0-1 0,1 1 0,-1 0 0,1 0 0,0-1 0,1 1 0,-1 0 0,5-10 0,-3 10 0,0-1 0,1 0 0,0 1 0,0 0 0,0-1 0,0 2 0,1-1 0,0 0 0,0 1 0,0 0 0,1 0 0,0 1 0,-1-1 0,13-4 0,10-2 0,1 0 0,52-9 0,65-3 0,-78 14 0,-35 4 0,-15 2 0,-1 0 0,1-1 0,-1-1 0,18-7 0,-33 11 0,0-1 0,-1 1 0,1-1 0,-1 0 0,0 1 0,1-1 0,-1 0 0,1 0 0,-1 0 0,0 0 0,0 0 0,1 0 0,-1 0 0,0-1 0,0 1 0,0 0 0,-1-1 0,1 1 0,0 0 0,0-1 0,-1 1 0,1-1 0,-1 1 0,1-1 0,-1 0 0,1 1 0,-1-1 0,0 1 0,0-1 0,0 0 0,0 1 0,0-1 0,0 1 0,-1-1 0,1 0 0,0 1 0,-1-1 0,1 1 0,-1-1 0,0 1 0,1-1 0,-1 1 0,0-1 0,0 1 0,-1-2 0,-2-2 0,0 0 0,0 0 0,0 0 0,-1 0 0,0 1 0,0 0 0,0 0 0,0 0 0,-12-6 0,14 9 0,0-1 0,0 1 0,0 0 0,0 0 0,0 0 0,0 1 0,-1-1 0,1 1 0,0 0 0,0 0 0,-1 0 0,1 0 0,0 0 0,0 1 0,0-1 0,-1 1 0,1 0 0,-4 1 0,3 1 0,0-1 0,0 1 0,0 0 0,0 0 0,1 0 0,-1 0 0,1 1 0,0-1 0,0 1 0,0 0 0,-3 5 0,-3 9 0,0 0 0,1 0 0,1 1 0,-8 34 0,7-20 0,-8 66 0,15-88 0,0-1 0,1 1 0,0 0 0,1-1 0,0 1 0,1-1 0,0 1 0,1-1 0,0 0 0,6 15 0,-7-22 0,0 0 0,-1-1 0,1 1 0,0 0 0,0 0 0,1-1 0,-1 0 0,0 1 0,1-1 0,-1 0 0,1 0 0,0 0 0,0-1 0,0 1 0,0-1 0,0 1 0,0-1 0,0 0 0,0 0 0,1 0 0,-1-1 0,0 1 0,0-1 0,1 0 0,-1 0 0,0 0 0,1 0 0,-1 0 0,0-1 0,7-1 0,-2-1 0,1 0 0,0 0 0,-1 0 0,0-1 0,1-1 0,-2 1 0,1-1 0,0-1 0,-1 0 0,7-6 0,-4 1 0,0 0 0,-1-1 0,0 0 0,-1 0 0,12-25 0,22-68 0,-28 65 0,-14 40 0,0 0 0,0 0 0,0 0 0,0 1 0,0-1 0,0 0 0,0 0 0,0 0 0,0 0 0,0 0 0,0 0 0,0 0 0,0 0 0,0 0 0,0 0 0,0 0 0,0 0 0,0 0 0,0 0 0,0 0 0,0 0 0,0 0 0,0 0 0,0 0 0,0 0 0,0 0 0,1 0 0,-1 0 0,0 0 0,0 0 0,0 1 0,0-1 0,0 0 0,0 0 0,0 0 0,0-1 0,0 1 0,0 0 0,0 0 0,0 0 0,0 0 0,0 0 0,1 0 0,-1 0 0,0 0 0,0 0 0,0 0 0,0 0 0,0 0 0,2 13 0,-1 18 0,-3 36 0,2 79 0,0-143 27,0 0-1,1 0 0,-1 1 0,1-1 1,0 0-1,-1 0 0,1 0 0,1-1 1,-1 1-1,0 0 0,1 0 0,1 3 1,-2-5-96,0 0 1,1 0 0,-1 0 0,0 0-1,0 0 1,1 0 0,-1 0-1,0-1 1,1 1 0,-1 0 0,1-1-1,-1 1 1,1-1 0,-1 1 0,1-1-1,0 0 1,-1 0 0,1 0 0,-1 0-1,1 0 1,0 0 0,-1 0-1,1 0 1,2-1 0,11-4-6758</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8.775"/>
    </inkml:context>
    <inkml:brush xml:id="br0">
      <inkml:brushProperty name="width" value="0.05" units="cm"/>
      <inkml:brushProperty name="height" value="0.05" units="cm"/>
    </inkml:brush>
  </inkml:definitions>
  <inkml:trace contextRef="#ctx0" brushRef="#br0">96 290 24575,'-1'-4'0,"0"1"0,0 0 0,0-1 0,0 1 0,0 0 0,-1 0 0,1 0 0,-1 0 0,0 0 0,0 0 0,0 1 0,0-1 0,-1 1 0,1-1 0,-1 1 0,1 0 0,-1 0 0,0 0 0,0 0 0,0 0 0,0 1 0,0 0 0,0-1 0,0 1 0,-1 0 0,1 0 0,-4 0 0,5 1 0,1 0 0,0 1 0,0-1 0,-1 1 0,1-1 0,0 1 0,0-1 0,0 1 0,-1-1 0,1 1 0,0 0 0,0 0 0,0 0 0,0 0 0,0 0 0,0 0 0,1 0 0,-1 0 0,0 0 0,0 0 0,1 0 0,-1 0 0,1 0 0,-1 1 0,1-1 0,-1 0 0,1 0 0,0 1 0,0-1 0,-1 0 0,1 3 0,-1 7 0,0 0 0,2 21 0,-1-22 0,1 11 0,0 0 0,2 0 0,0 0 0,1-1 0,1 1 0,2-1 0,0 0 0,0 0 0,15 25 0,-11-32 0,-11-13 0,1 0 0,-1 0 0,0 0 0,0 0 0,1 0 0,-1 0 0,0 0 0,0 0 0,0 0 0,1 0 0,-1 0 0,0-1 0,0 1 0,0 0 0,1 0 0,-1 0 0,0 0 0,0 0 0,0-1 0,0 1 0,1 0 0,-1 0 0,0 0 0,0 0 0,0-1 0,0 1 0,0 0 0,0 0 0,0 0 0,1-1 0,-1 1 0,0 0 0,0 0 0,0-1 0,0 1 0,0 0 0,2-33 0,-2 32 0,-1-128 0,-2 53 0,4 1 0,17-131 0,-17 201 0,0 0 0,0 1 0,1-1 0,-1 0 0,4-4 0,-5 9 0,0-1 0,0 1 0,0 0 0,0 0 0,0-1 0,0 1 0,0 0 0,1 0 0,-1 0 0,0 0 0,0-1 0,0 1 0,0 0 0,1 0 0,-1 0 0,0 0 0,0 0 0,0-1 0,1 1 0,-1 0 0,0 0 0,0 0 0,0 0 0,1 0 0,-1 0 0,0 0 0,0 0 0,1 0 0,-1 0 0,0 0 0,0 0 0,1 0 0,-1 0 0,0 0 0,0 0 0,0 0 0,1 0 0,7 16 0,-3 11 0,-1 0 0,-1 0 0,-1 0 0,-3 49 0,1-66 38,-1 0 0,0-1 0,-1 1 0,0 0 0,0 0 0,-1-1 0,0 1 0,-8 14 0,9-19-133,-1-1 0,0 1 0,0-1 0,-1 0 1,1 0-1,-1 0 0,0 0 0,0-1 0,0 0 0,-1 1 1,1-2-1,-1 1 0,1 0 0,-1-1 0,0 0 1,0 0-1,-8 2 0,-6 0-6731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09.194"/>
    </inkml:context>
    <inkml:brush xml:id="br0">
      <inkml:brushProperty name="width" value="0.05" units="cm"/>
      <inkml:brushProperty name="height" value="0.05" units="cm"/>
    </inkml:brush>
  </inkml:definitions>
  <inkml:trace contextRef="#ctx0" brushRef="#br0">0 200 24575,'2'0'0,"0"0"0,1 1 0,-1-1 0,0 0 0,0 1 0,0-1 0,0 1 0,0 0 0,0 0 0,0-1 0,0 1 0,0 1 0,-1-1 0,1 0 0,0 0 0,-1 1 0,1-1 0,-1 1 0,1-1 0,-1 1 0,1-1 0,-1 1 0,0 0 0,0 0 0,0 0 0,0 0 0,0 0 0,0 2 0,2 7 0,0 1 0,-1-1 0,0 1 0,0 14 0,2 9 0,3 1 0,16 105 0,-22-127 0,-1 0 0,0 0 0,0 0 0,-2 0 0,0-1 0,0 1 0,-9 26 0,9-53 0,2-12 0,12-68 0,5 2 0,3 0 0,39-105 0,-54 182 0,1 0 0,0 0 0,1 1 0,1 0 0,0 1 0,0 0 0,14-14 0,-20 23 0,1 0 0,-1 1 0,1-1 0,0 1 0,0 0 0,0 0 0,0 0 0,0 0 0,0 1 0,1-1 0,-1 1 0,1 0 0,-1 0 0,1 0 0,-1 0 0,1 1 0,0-1 0,-1 1 0,1 0 0,-1 0 0,1 0 0,0 1 0,-1-1 0,1 1 0,-1 0 0,1 0 0,-1 0 0,1 1 0,-1-1 0,0 1 0,0 0 0,1-1 0,-1 2 0,5 3 0,2 2 0,-1 1 0,0 0 0,0 1 0,-1-1 0,0 1 0,-1 1 0,0 0 0,-1 0 0,0 0 0,0 1 0,-1-1 0,-1 2 0,0-1 0,-1 0 0,3 15 0,-5-19 0,0-1 0,0 1 0,-1-1 0,0 1 0,0 0 0,-1-1 0,0 1 0,0-1 0,-1 0 0,0 1 0,0-1 0,0 0 0,-1 0 0,0 0 0,-1 0 0,0-1 0,0 1 0,0-1 0,0 0 0,-1 0 0,0-1 0,-1 1 0,1-1 0,-1 0 0,0-1 0,-11 8 0,3-6 57,1 0 0,-1 0 0,0-1 0,0-1 0,-20 4 0,-73 5-1764,29-9-5119</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52.526"/>
    </inkml:context>
    <inkml:brush xml:id="br0">
      <inkml:brushProperty name="width" value="0.05" units="cm"/>
      <inkml:brushProperty name="height" value="0.05" units="cm"/>
    </inkml:brush>
  </inkml:definitions>
  <inkml:trace contextRef="#ctx0" brushRef="#br0">401 187 24575,'-1'-2'0,"0"-1"0,0 1 0,0 0 0,0 0 0,0 1 0,0-1 0,0 0 0,-1 0 0,-2-3 0,-8-11 0,9 9 0,1 0 0,0 0 0,1-1 0,0 1 0,0 0 0,0-12 0,1 12 0,-1-1 0,0 0 0,0 0 0,0 0 0,-4-11 0,4 18 0,0-1 0,0 1 0,0-1 0,1 0 0,-1 1 0,-1 0 0,1-1 0,0 1 0,0 0 0,0-1 0,-1 1 0,1 0 0,-1 0 0,1 0 0,-1 0 0,1 0 0,-1 1 0,-2-2 0,0 1 0,0 0 0,0 0 0,0 1 0,0-1 0,0 1 0,0 0 0,0 0 0,-4 1 0,-5 1 0,0 1 0,0 0 0,0 1 0,-11 6 0,-1 0 0,0 1 0,-32 20 0,51-27 0,0 0 0,0 0 0,1 1 0,-1-1 0,1 1 0,0 0 0,1 0 0,-1 1 0,1 0 0,0-1 0,1 1 0,-1 1 0,1-1 0,-4 11 0,7-15 0,-1 0 0,1-1 0,-1 1 0,1 0 0,0 0 0,0 0 0,-1-1 0,2 1 0,-1 0 0,0 0 0,0-1 0,0 1 0,1 0 0,-1 0 0,1-1 0,-1 1 0,1 0 0,0-1 0,0 1 0,0-1 0,0 1 0,1 1 0,0-1 0,0 0 0,1 0 0,-1-1 0,1 1 0,-1-1 0,1 0 0,-1 1 0,1-1 0,0 0 0,-1-1 0,1 1 0,4 0 0,5 1 0,-1-1 0,0-1 0,1 0 0,-1-1 0,21-3 0,-20 1 0,0 0 0,-1 0 0,1-1 0,-1 0 0,0-1 0,0 0 0,0-1 0,-1 0 0,0-1 0,0 0 0,0 0 0,-1-1 0,0-1 0,10-12 0,-19 20 0,1 0 0,0 0 0,-1 0 0,1 0 0,0 0 0,-1 1 0,1-1 0,0 0 0,0 0 0,0 1 0,0-1 0,0 0 0,0 1 0,0-1 0,0 1 0,0-1 0,0 1 0,0-1 0,0 1 0,0 0 0,0 0 0,0 0 0,0-1 0,0 1 0,1 0 0,-1 0 0,0 0 0,0 1 0,0-1 0,0 0 0,0 0 0,0 1 0,0-1 0,0 0 0,1 1 0,-1-1 0,0 1 0,-1 0 0,1-1 0,0 1 0,0 0 0,0-1 0,0 1 0,0 0 0,-1 0 0,1 0 0,0 0 0,0 2 0,4 3 0,-1 1 0,-1 0 0,1 1 0,-1-1 0,3 15 0,6 22 0,6 52 0,-15-75 0,-1 0 0,-2 1 0,0-1 0,-5 38 0,5-56 0,-1 1 0,1-1 0,-1 1 0,0-1 0,-1 0 0,1 0 0,0 1 0,-1-1 0,0 0 0,0 0 0,0 0 0,0 0 0,0-1 0,-1 1 0,1-1 0,-1 1 0,1-1 0,-1 0 0,0 0 0,0 0 0,0 0 0,-3 1 0,-2 0 0,0-1 0,0 0 0,-1 0 0,1-1 0,0 0 0,-1 0 0,1-1 0,-11-1 0,-6-1 0,1-2 0,1 0 0,-1-2 0,1 0 0,0-2 0,0 0 0,-40-22 0,56 25-136,1 1-1,-1-1 1,1 0-1,0 0 1,0 0-1,0-1 1,1 0-1,0 0 0,-6-10 1,2 1-6690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53.024"/>
    </inkml:context>
    <inkml:brush xml:id="br0">
      <inkml:brushProperty name="width" value="0.05" units="cm"/>
      <inkml:brushProperty name="height" value="0.05" units="cm"/>
    </inkml:brush>
  </inkml:definitions>
  <inkml:trace contextRef="#ctx0" brushRef="#br0">760 100 24575,'-11'-5'0,"-1"0"0,1 1 0,-1 1 0,0 0 0,0 0 0,0 1 0,-20-1 0,-4 3 0,-46 5 0,49-2 0,0 2 0,0 1 0,1 2 0,-1 1 0,2 1 0,-1 2 0,-49 27 0,65-31 0,1 2 0,0 0 0,0 1 0,1 0 0,1 1 0,0 1 0,0 0 0,2 1 0,-1 0 0,2 1 0,0 0 0,1 1 0,0 0 0,1 0 0,-10 31 0,12-23 0,2-1 0,0 1 0,2 0 0,0 0 0,2 0 0,0 1 0,2-1 0,1 0 0,1-1 0,0 1 0,15 41 0,-10-39 0,1-2 0,1 1 0,1-1 0,1-1 0,1 0 0,2-1 0,0 0 0,1-1 0,1-1 0,28 25 0,-28-31 0,0-1 0,1-1 0,0-1 0,0 0 0,2-1 0,-1-1 0,1-2 0,28 8 0,-21-9 0,0-1 0,1-1 0,-1-1 0,1-2 0,0-1 0,29-4 0,-23 0 0,0-2 0,-1-2 0,1-1 0,-2-2 0,1 0 0,-2-3 0,0-1 0,0-1 0,-1-1 0,-2-2 0,31-25 0,-34 22 0,-2-1 0,0-2 0,-1 0 0,-2-1 0,-1-1 0,0-1 0,-3-1 0,0-1 0,-2 0 0,16-45 0,-24 54 0,-1 0 0,-1-1 0,-1 1 0,-1-1 0,-1 0 0,-1 0 0,-2-30 0,-1 35 0,0 0 0,-2 0 0,0 1 0,0-1 0,-2 1 0,0 0 0,-1 0 0,0 1 0,-1 0 0,-13-17 0,8 15 0,-1 0 0,-1 1 0,0 1 0,-1 1 0,-1 0 0,0 1 0,-1 1 0,0 0 0,-1 2 0,0 0 0,-1 1 0,0 1 0,-29-8 0,7 5 0,-1 2 0,0 2 0,-1 2 0,1 1 0,-73 5 0,72 1-341,1 3 0,-1 2-1,-53 16 1,45-7-6485</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55.434"/>
    </inkml:context>
    <inkml:brush xml:id="br0">
      <inkml:brushProperty name="width" value="0.05" units="cm"/>
      <inkml:brushProperty name="height" value="0.05" units="cm"/>
    </inkml:brush>
  </inkml:definitions>
  <inkml:trace contextRef="#ctx0" brushRef="#br0">55 19 24575,'0'-3'0,"3"-1"0,-2-3 0,-1 3 0,0 5 0,-1 6 0,0 4 0,0 4 0,-2 5 0,-5 3 0,-1 4 0,2 0 0,-2 1 0,2 0 0,1 1 0,2-1 0,1-5-8191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55.821"/>
    </inkml:context>
    <inkml:brush xml:id="br0">
      <inkml:brushProperty name="width" value="0.05" units="cm"/>
      <inkml:brushProperty name="height" value="0.05" units="cm"/>
    </inkml:brush>
  </inkml:definitions>
  <inkml:trace contextRef="#ctx0" brushRef="#br0">90 4 24575,'0'0'0,"1"0"0,-1 0 0,0 0 0,1 1 0,-1-1 0,0 0 0,1 0 0,-1 0 0,1 0 0,-1 0 0,0 1 0,1-1 0,-1 0 0,0 0 0,1 1 0,-1-1 0,0 0 0,0 0 0,1 1 0,-1-1 0,0 0 0,0 1 0,0-1 0,1 0 0,-1 1 0,0-1 0,0 1 0,0-1 0,0 0 0,0 1 0,0-1 0,0 0 0,1 1 0,-1-1 0,0 1 0,-1-1 0,1 0 0,0 1 0,0-1 0,0 1 0,0-1 0,0 0 0,0 1 0,0-1 0,0 0 0,-1 1 0,1-1 0,0 0 0,0 1 0,-1-1 0,1 1 0,-12 20 0,2-7 0,-3 3 0,2 0 0,0 1 0,0 0 0,-8 24 0,17-37 0,0 0 0,1 0 0,0 0 0,0 0 0,0 1 0,1-1 0,-1 0 0,1 0 0,1 8 0,0-9 0,0-1 0,0 1 0,0-1 0,0 0 0,1 1 0,-1-1 0,1 0 0,0 0 0,0 0 0,0 0 0,0 0 0,0-1 0,1 1 0,-1 0 0,5 2 0,-3-2 0,1 0 0,0-1 0,0 1 0,1-1 0,-1 0 0,0 0 0,1-1 0,-1 1 0,1-1 0,0-1 0,-1 1 0,1-1 0,0 0 0,-1 0 0,1 0 0,0-1 0,-1 0 0,1 0 0,5-2 0,6-2 0,0-1 0,-1 0 0,1-1 0,28-18 0,-39 21 0,0 0 0,1 0 0,-1-1 0,-1 0 0,1-1 0,-1 1 0,0-1 0,0 0 0,7-13 0,-10 15 0,0 1 0,-1 0 0,1-1 0,-1 1 0,0-1 0,0 1 0,-1-1 0,1 1 0,-1-1 0,0 0 0,1 0 0,-2 1 0,1-1 0,0 0 0,-1 1 0,0-1 0,1 1 0,-2-1 0,1 1 0,0-1 0,-1 1 0,-2-6 0,-2 2-72,0-1 1,0 1-1,0 0 0,-1 1 0,0 0 0,0 0 0,-1 0 0,0 1 1,0 0-1,0 1 0,0-1 0,-1 2 0,1-1 0,-1 1 0,0 0 1,0 1-1,-1 0 0,-17-1 0,5 2-6754</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7:56.286"/>
    </inkml:context>
    <inkml:brush xml:id="br0">
      <inkml:brushProperty name="width" value="0.05" units="cm"/>
      <inkml:brushProperty name="height" value="0.05" units="cm"/>
    </inkml:brush>
  </inkml:definitions>
  <inkml:trace contextRef="#ctx0" brushRef="#br0">1274 54 24575,'-14'-6'0,"0"0"0,-1 0 0,0 2 0,-27-6 0,-62-2 0,87 10 0,-59-3 0,-1 3 0,0 3 0,-123 17 0,150-9 0,-1 2 0,2 2 0,0 2 0,0 2 0,2 2 0,-64 36 0,93-45 0,0 2 0,1 0 0,1 1 0,0 0 0,0 2 0,2 0 0,-22 27 0,28-30 0,0 0 0,1 1 0,0 0 0,0 1 0,2 0 0,0 0 0,0 0 0,1 0 0,1 1 0,1-1 0,-2 24 0,3-15 0,2-1 0,1 0 0,0 0 0,2 0 0,0 0 0,2-1 0,0 1 0,10 20 0,-5-17 0,2 1 0,1-2 0,1 0 0,1-1 0,36 41 0,-28-39 0,1-1 0,1-1 0,2-1 0,0-1 0,1-2 0,1-1 0,1-1 0,0-2 0,1-1 0,61 18 0,-51-23 0,1-1 0,0-3 0,0-1 0,1-2 0,-1-2 0,0-2 0,0-2 0,0-1 0,52-14 0,-46 6 0,0-2 0,-1-3 0,0-1 0,-2-2 0,0-3 0,-1-1 0,60-46 0,-79 51 0,-1-1 0,-2-2 0,0 0 0,-1-1 0,-1-1 0,-2-1 0,-1-1 0,16-29 0,-26 40 0,-1 0 0,-1-1 0,0 0 0,-1 0 0,-1 0 0,4-35 0,-7 39 0,-1-1 0,-1 0 0,0 1 0,0-1 0,-2 1 0,1-1 0,-2 1 0,0 0 0,-11-24 0,6 20 0,-1 0 0,-1 0 0,-1 1 0,0 1 0,-1 0 0,-1 0 0,0 1 0,-1 1 0,0 1 0,-1 0 0,-1 1 0,0 1 0,-22-11 0,-9-1 0,0 3 0,0 2 0,-98-20 0,82 23-273,0 4 0,-1 3 0,0 2 0,-103 6 0,125 4-6553</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0.860"/>
    </inkml:context>
    <inkml:brush xml:id="br0">
      <inkml:brushProperty name="width" value="0.05" units="cm"/>
      <inkml:brushProperty name="height" value="0.05" units="cm"/>
    </inkml:brush>
  </inkml:definitions>
  <inkml:trace contextRef="#ctx0" brushRef="#br0">375 508 24575,'-5'-4'0,"-1"0"0,1 0 0,-1 0 0,0 1 0,-9-4 0,11 6 0,1 0 0,-1-1 0,1 0 0,0 1 0,-1-1 0,1 0 0,0 0 0,0-1 0,0 1 0,0-1 0,1 1 0,-1-1 0,1 0 0,-1 0 0,1 0 0,0 0 0,0 0 0,0-1 0,1 1 0,-1-1 0,0-3 0,-5-28 0,1-1 0,2 0 0,2 0 0,4-60 0,1 73 0,1 0 0,1 0 0,14-38 0,-5 20 0,-7 28 0,-7 13 0,0 0 0,1 0 0,-1 0 0,0 0 0,1 0 0,-1 0 0,0 0 0,0 1 0,1-1 0,-1 0 0,0 0 0,0 0 0,1 0 0,-1 0 0,0 1 0,0-1 0,0 0 0,1 0 0,-1 0 0,0 1 0,0-1 0,0 0 0,0 0 0,1 0 0,-1 1 0,0-1 0,0 0 0,0 1 0,0-1 0,8 28 0,-7-10 0,-1 0 0,0-1 0,-1 1 0,-4 20 0,-18 73 0,10-54 0,-37 143 0,-78 194 0,103-323 0,-48 150 0,72-217 0,0 0 0,0 1 0,0-1 0,1 0 0,0 1 0,0-1 0,1 8 0,-1-10 0,0-1 0,0 0 0,1 0 0,-1 0 0,1 0 0,-1 0 0,1 0 0,-1 0 0,1-1 0,-1 1 0,1 0 0,0 0 0,0 0 0,-1-1 0,1 1 0,0 0 0,0 0 0,0-1 0,0 1 0,0-1 0,0 1 0,0-1 0,0 1 0,0-1 0,0 0 0,0 0 0,0 1 0,0-1 0,0 0 0,0 0 0,0 0 0,0 0 0,0 0 0,0 0 0,0 0 0,2-1 0,253-36 0,845-22-2290,3 52-660,-857 7 2797,154 2 220,405-3-1259,-756 1 1458,-6 1 317,-1-3 1,70-10-1,-90 5-56,-23 7-506,0 0-1,1 0 1,-1-1-1,1 1 1,-1 0-1,1 0 1,-1-1-1,0 1 1,1 0-1,-1-1 1,1 1-1,-1 0 1,0-1-1,1 1 1,-1 0-1,0-1 1,0 1-1,1-1 1,-1 1-1,0-1 1,0 1-1,0-1 1,0 1-1,1 0 1,-1-1-1,0 1 1,0-1-1,0 1 1,0-1-1,0 1 1,0-1-1,0 1 1,0-1-1,-1 1 1,1-1-1,0 0 1,-9-11-4996</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2.004"/>
    </inkml:context>
    <inkml:brush xml:id="br0">
      <inkml:brushProperty name="width" value="0.05" units="cm"/>
      <inkml:brushProperty name="height" value="0.05" units="cm"/>
    </inkml:brush>
  </inkml:definitions>
  <inkml:trace contextRef="#ctx0" brushRef="#br0">28 189 24575,'-2'0'0,"0"0"0,0 0 0,0-1 0,0 1 0,0-1 0,0 0 0,1 1 0,-1-1 0,0 0 0,-2-2 0,0-4 0,4 7 0,0-1 0,1 1 0,-1-1 0,0 1 0,1 0 0,-1-1 0,0 1 0,1-1 0,-1 1 0,1 0 0,-1-1 0,0 1 0,1 0 0,-1 0 0,1-1 0,-1 1 0,1 0 0,-1 0 0,1 0 0,-1-1 0,1 1 0,12-3 0,0 0 0,0 1 0,0 1 0,0 0 0,13 1 0,7-1 0,45-3-6,2457-103-4246,2 63 450,-2392 44 4945,58 1 5043,-211-1-6127,0 0 0,0 1 1,0 0-1,0 0 1,0 0-1,0 1 1,-14 6-1,19-7-46,0 1 0,0 0 0,0 0-1,0 0 1,0 0 0,0 1 0,0-1 0,1 1-1,-1 0 1,1-1 0,0 1 0,0 0 0,0 0-1,0 1 1,1-1 0,-1 0 0,1 1 0,-1-1-1,0 7 1,-32 188-13,16-87 0,-115 719 0,129-793 0,3-23 0,0 0 0,-7 23 0,4-32 0,1-11 0,-3-22 0,3 13 0,2 13 0,0 0 0,-1 0 0,1 0 0,0 1 0,-1-1 0,1 0 0,-1 1 0,1-1 0,-1 1 0,0-1 0,0 1 0,1 0 0,-1 0 0,0 0 0,0 0 0,0 0 0,0 0 0,-1 1 0,1-1 0,0 1 0,0-1 0,-3 1 0,-8-2 0,1 2 0,-23 0 0,17 1 0,-1444 2-973,1128-3-128,199 0-5016</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2.830"/>
    </inkml:context>
    <inkml:brush xml:id="br0">
      <inkml:brushProperty name="width" value="0.05" units="cm"/>
      <inkml:brushProperty name="height" value="0.05" units="cm"/>
    </inkml:brush>
  </inkml:definitions>
  <inkml:trace contextRef="#ctx0" brushRef="#br0">105 467 24575,'8'-9'0,"0"0"0,0 0 0,-1-1 0,0 0 0,-1 0 0,0 0 0,-1-1 0,0 0 0,0 0 0,-1-1 0,-1 1 0,0-1 0,1-12 0,-3 22 0,-1 0 0,1 0 0,-1 0 0,0 0 0,0 0 0,0 0 0,0 1 0,-1-1 0,1 0 0,0 0 0,-1 0 0,1 0 0,-1 1 0,1-1 0,-1 0 0,0 0 0,0 1 0,0-1 0,-2-2 0,2 3 0,-1 0 0,1 0 0,0 1 0,-1-1 0,1 0 0,0 1 0,-1-1 0,1 1 0,-1-1 0,0 1 0,1 0 0,-1-1 0,1 1 0,-1 0 0,1 0 0,-1 0 0,1 0 0,-3 1 0,-3 1 0,1-1 0,0 1 0,0 0 0,0 1 0,0 0 0,0 0 0,0 0 0,1 0 0,-1 1 0,-4 4 0,2 0 0,1 0 0,0 1 0,0 0 0,1 0 0,0 0 0,1 1 0,0-1 0,-4 13 0,5-14 0,2 0 0,-1 0 0,1 0 0,0 1 0,1-1 0,0 0 0,0 1 0,1-1 0,0 1 0,1-1 0,1 11 0,-1-17 0,-1 0 0,0 0 0,1 0 0,0 0 0,0 0 0,-1-1 0,1 1 0,0 0 0,1 0 0,-1 0 0,0-1 0,0 1 0,1-1 0,-1 1 0,1-1 0,-1 1 0,1-1 0,0 0 0,-1 0 0,4 2 0,-2-2 0,0-1 0,0 1 0,0 0 0,0-1 0,0 0 0,0 1 0,0-1 0,0 0 0,0-1 0,0 1 0,0-1 0,4 0 0,4-2 0,-1-1 0,0 0 0,0-1 0,0 0 0,-1 0 0,15-11 0,-6 1 0,-2 0 0,0-1 0,-1-1 0,0-1 0,-2 0 0,0 0 0,-1-1 0,-1-1 0,-1 0 0,9-23 0,4-22 0,30-130 0,-48 180 0,-4 24 0,-3 26 0,-12 71 178,-5 51-94,17-127-491,1 1 1,2 0-1,5 32 0,-3-40-6419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7.915"/>
    </inkml:context>
    <inkml:brush xml:id="br0">
      <inkml:brushProperty name="width" value="0.05" units="cm"/>
      <inkml:brushProperty name="height" value="0.05" units="cm"/>
    </inkml:brush>
  </inkml:definitions>
  <inkml:trace contextRef="#ctx0" brushRef="#br0">0 190 24575,'2'-30'0,"5"-36"0,1 1 0,-7 60 0,0-14 0,0 14 0,-1 10 0,0 47 0,22 387 0,-18-409 0,-4-19 0,1 0 0,1 0 0,0 0 0,0 0 0,8 20 0,-10-31 0,0 0 0,1 0 0,-1-1 0,0 1 0,0 0 0,0 0 0,0 0 0,0 0 0,0 0 0,0-1 0,0 1 0,0 0 0,1 0 0,-1 0 0,0 0 0,0 0 0,0 0 0,0 0 0,0 0 0,1-1 0,-1 1 0,0 0 0,0 0 0,0 0 0,0 0 0,1 0 0,-1 0 0,0 0 0,0 0 0,0 0 0,0 0 0,1 0 0,-1 0 0,0 0 0,0 0 0,0 0 0,0 0 0,1 0 0,-1 0 0,0 0 0,0 0 0,0 1 0,0-1 0,0 0 0,1 0 0,-1 0 0,0 0 0,0 0 0,0 0 0,0 0 0,0 1 0,0-1 0,0 0 0,1 0 0,-1 0 0,0 0 0,0 0 0,0 1 0,0-1 0,0 0 0,0 0 0,3-15 0,-1-11 0,-2 6 0,2 0 0,0 0 0,1 0 0,2 1 0,-1-1 0,2 1 0,15-33 0,-16 42 0,1 0 0,0 0 0,0 1 0,1 0 0,0 1 0,1-1 0,16-13 0,-21 19 0,1 1 0,-1 0 0,1 0 0,-1 0 0,1 0 0,-1 0 0,1 1 0,0 0 0,0-1 0,0 1 0,0 1 0,0-1 0,0 1 0,0-1 0,0 1 0,0 0 0,0 1 0,0-1 0,0 1 0,0 0 0,0 0 0,0 0 0,0 0 0,0 0 0,3 3 0,0 0 0,-1 0 0,1 1 0,-1 0 0,-1 0 0,1 0 0,-1 0 0,1 1 0,-2 0 0,1 0 0,-1 1 0,1-1 0,-2 1 0,1 0 0,-1 0 0,0 0 0,-1 0 0,1 1 0,-2-1 0,1 1 0,0 10 0,0-7 0,-1 0 0,-1 0 0,0 0 0,-1-1 0,0 1 0,-1 0 0,0 0 0,0-1 0,-1 0 0,0 1 0,-1-1 0,0 0 0,-12 18 0,10-19 38,-1 0 0,-1 0 0,1-1 0,-1 0 0,-1-1 0,1 1 0,-1-2 0,-16 10 0,21-14-107,0 1 1,1-1 0,-1-1 0,0 1-1,-1-1 1,1 1 0,0-1-1,0-1 1,0 1 0,-1 0 0,1-1-1,0 0 1,-1 0 0,1 0 0,0-1-1,-1 1 1,1-1 0,0 0 0,0 0-1,0-1 1,0 1 0,0-1-1,0 0 1,-7-4 0,-7-10-6758</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3.235"/>
    </inkml:context>
    <inkml:brush xml:id="br0">
      <inkml:brushProperty name="width" value="0.05" units="cm"/>
      <inkml:brushProperty name="height" value="0.05" units="cm"/>
    </inkml:brush>
  </inkml:definitions>
  <inkml:trace contextRef="#ctx0" brushRef="#br0">23 7 24575,'0'0'0,"0"0"0,0 0 0,0 0 0,0 0 0,0-1 0,0 1 0,-1 0 0,1 0 0,0 0 0,0-1 0,0 1 0,0 0 0,0 0 0,0 0 0,0 0 0,0-1 0,0 1 0,0 0 0,0 0 0,1 0 0,-1-1 0,0 1 0,0 0 0,0 0 0,0 0 0,0 0 0,0 0 0,0-1 0,0 1 0,0 0 0,1 0 0,-1 0 0,0 0 0,0 0 0,0-1 0,0 1 0,0 0 0,1 0 0,-1 0 0,0 0 0,0 0 0,0 0 0,1 0 0,-1 0 0,0 0 0,0 0 0,0 0 0,0 0 0,1 0 0,-1 0 0,0 0 0,0 0 0,0 0 0,1 0 0,-1 0 0,0 0 0,0 0 0,0 0 0,0 0 0,1 0 0,-1 1 0,8 9 0,-6 1 0,-1-1 0,0 1 0,0 0 0,-1-1 0,-1 1 0,-1 13 0,-15 63 0,15-77 0,-1 1 0,1 0 0,-2 1 0,-6 15 0,17-33 0,0-1 0,1 1 0,0 1 0,1-1 0,-1 1 0,1 1 0,0-1 0,10-2 0,-6 3 0,0 1 0,0 1 0,1 0 0,-1 0 0,0 1 0,26 3 0,-30-2 0,-1 1 0,0 1 0,0-1 0,0 1 0,-1 1 0,1-1 0,0 1 0,-1 1 0,0 0 0,0 0 0,0 0 0,11 9 0,-17-12 0,0-1 0,0 1 0,0 0 0,-1-1 0,1 1 0,0 0 0,0 0 0,0 0 0,-1 0 0,1 0 0,-1 0 0,1 0 0,0 0 0,-1 0 0,0 0 0,1 0 0,-1 0 0,0 1 0,1-1 0,-1 0 0,0 0 0,0 0 0,0 0 0,0 1 0,0-1 0,0 0 0,-1 0 0,1 0 0,0 0 0,0 0 0,-1 1 0,1-1 0,-1 0 0,1 0 0,-1 0 0,1 0 0,-1 0 0,0 0 0,0 0 0,1-1 0,-1 1 0,0 0 0,0 0 0,0 0 0,0-1 0,0 1 0,0 0 0,0-1 0,-1 1 0,-4 3 0,-1-1 0,0 0 0,0 0 0,0 0 0,0-1 0,-11 2 0,3-1-151,1-1-1,0-1 0,-1 0 0,1 0 1,-1-2-1,1 0 0,-1-1 1,-19-4-1,12-2-6674</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3.562"/>
    </inkml:context>
    <inkml:brush xml:id="br0">
      <inkml:brushProperty name="width" value="0.05" units="cm"/>
      <inkml:brushProperty name="height" value="0.05" units="cm"/>
    </inkml:brush>
  </inkml:definitions>
  <inkml:trace contextRef="#ctx0" brushRef="#br0">34 41 24575,'0'-3'0,"0"-4"0,0-3 0,0-4 0,0 8 0,0 6 0,0 13 0,0 10 0,0 9 0,0 8 0,-3 7 0,-1 3 0,1 2 0,-3-2 0,0-1 0,1-6 0,1-4 0,2-9-8191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3.966"/>
    </inkml:context>
    <inkml:brush xml:id="br0">
      <inkml:brushProperty name="width" value="0.05" units="cm"/>
      <inkml:brushProperty name="height" value="0.05" units="cm"/>
    </inkml:brush>
  </inkml:definitions>
  <inkml:trace contextRef="#ctx0" brushRef="#br0">8 185 24575,'0'1'0,"0"-1"0,-1 0 0,1 0 0,0 0 0,0 0 0,-1 0 0,1 0 0,0 0 0,0 0 0,0 0 0,-1 0 0,1 0 0,0 0 0,0 0 0,0 0 0,-1 0 0,1 0 0,0 0 0,0 0 0,0 0 0,-1-1 0,1 1 0,0 0 0,0 0 0,0 0 0,-1 0 0,1 0 0,0 0 0,0-1 0,0 1 0,0 0 0,0 0 0,-1 0 0,1 0 0,0-1 0,0 1 0,0 0 0,0 0 0,0 0 0,0-1 0,0 1 0,0 0 0,0 0 0,0-1 0,0 1 0,0 0 0,0 0 0,0 0 0,0-1 0,0 1 0,0 0 0,0 0 0,0 0 0,0-1 0,0 1 0,0 0 0,0 0 0,0 0 0,0-1 0,1 1 0,-1 0 0,0 0 0,0 0 0,0 0 0,0-1 0,0 1 0,1 0 0,-1 0 0,13-11 0,13 3 0,-1 1 0,1 1 0,1 1 0,49-2 0,-17 2 0,201-23 0,-253 28 0,26-5 0,-31 5 0,0 0 0,-1-1 0,1 1 0,0-1 0,0 0 0,-1 1 0,1-1 0,0 0 0,-1 0 0,1 0 0,-1 0 0,1-1 0,2-1 0,-4 2 0,0 0 0,0 1 0,1-1 0,-1 0 0,0 1 0,0-1 0,0 0 0,0 1 0,0-1 0,0 0 0,0 1 0,0-1 0,0 0 0,-1 1 0,1-1 0,0 0 0,0 1 0,0-1 0,-1 1 0,1-1 0,0 0 0,-1 1 0,1-1 0,-1 1 0,1-1 0,0 1 0,-1-1 0,1 1 0,-1 0 0,1-1 0,-2 0 0,-17-13 0,18 14 0,-14-10 0,-1 1 0,-18-7 0,28 14 0,0 0 0,0 0 0,0 0 0,0 1 0,0-1 0,0 1 0,0 1 0,-1-1 0,-10 2 0,14 0 0,0 0 0,1 0 0,-1 0 0,0 0 0,1 1 0,-1-1 0,1 1 0,-1 0 0,1 0 0,0 0 0,0 0 0,0 0 0,0 0 0,0 1 0,0-1 0,1 1 0,-1-1 0,1 1 0,0 0 0,0-1 0,-2 6 0,-2 6 0,1 0 0,-4 28 0,7-34 0,0 0 0,1 0 0,0 0 0,0 0 0,0 0 0,1 0 0,1 0 0,-1 0 0,1 0 0,6 14 0,-7-19 0,1 0 0,-1 0 0,1 0 0,0 0 0,0 0 0,0-1 0,0 1 0,0-1 0,1 0 0,-1 1 0,1-1 0,0 0 0,-1-1 0,1 1 0,0 0 0,0-1 0,0 1 0,0-1 0,0 0 0,1 0 0,-1 0 0,0-1 0,0 1 0,1-1 0,-1 0 0,0 0 0,1 0 0,5-1 0,-3 0 0,0 0 0,0 0 0,0-1 0,-1 0 0,1 0 0,0 0 0,-1-1 0,1 0 0,-1 0 0,0-1 0,6-4 0,4-5 0,-1-1 0,14-17 0,7-7 0,-34 37 0,-1 1 0,1-1 0,-1 1 0,1-1 0,-1 1 0,1-1 0,-1 1 0,1-1 0,-1 1 0,1-1 0,0 1 0,-1 0 0,1-1 0,0 1 0,0 0 0,-1 0 0,1-1 0,0 1 0,-1 0 0,1 0 0,0 0 0,0 0 0,-1 0 0,1 0 0,1 0 0,-2 1 0,1-1 0,0 1 0,-1 0 0,1-1 0,0 1 0,-1 0 0,1-1 0,-1 1 0,1 0 0,-1 0 0,0-1 0,1 1 0,-1 0 0,0 0 0,0 0 0,1 0 0,-1 0 0,0 0 0,1 10 0,0-1 0,-1 21 0,0-18 0,0-9-136,0 0-1,1 0 1,-1 1-1,1-1 1,0 0-1,0 0 1,0 0-1,1-1 0,2 7 1,3-1-6690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4.356"/>
    </inkml:context>
    <inkml:brush xml:id="br0">
      <inkml:brushProperty name="width" value="0.05" units="cm"/>
      <inkml:brushProperty name="height" value="0.05" units="cm"/>
    </inkml:brush>
  </inkml:definitions>
  <inkml:trace contextRef="#ctx0" brushRef="#br0">72 58 24575,'-1'-7'0,"1"0"0,-1 0 0,0 0 0,-1 0 0,-3-13 0,2 17 0,0 12 0,2 12 0,-3 26 0,-1-1 0,-3 0 0,-2-1 0,-17 52 0,37-110 0,2 1 0,17-15 0,-22 22 0,-1 0 0,1 1 0,0 0 0,0 0 0,1 1 0,-1 0 0,1 0 0,0 1 0,0 0 0,0 0 0,0 1 0,0 0 0,12 0 0,-17 1 0,1 0 0,-1 0 0,0 1 0,1-1 0,-1 1 0,0 0 0,0 0 0,0 0 0,0 1 0,0-1 0,0 1 0,0-1 0,0 1 0,-1 0 0,1 0 0,-1 0 0,1 1 0,-1-1 0,0 0 0,0 1 0,0 0 0,0-1 0,0 1 0,0 0 0,-1 0 0,0 0 0,1 0 0,-1 0 0,0 0 0,-1 1 0,1-1 0,0 0 0,-1 0 0,0 1 0,0 4 0,0-2 17,0-1 0,-1 1 0,1-1 1,-1 1-1,-1-1 0,1 1 0,-1-1 0,0 0 0,0 0 0,0 0 0,-1 0 0,0 0 0,0 0 0,0-1 0,0 1 0,-1-1 0,0 0 0,0 0 1,-7 5-1,7-6-92,0 0 1,0 0 0,0 0 0,0-1 0,-1 0-1,1 0 1,-1 0 0,1 0 0,-1-1 0,0 0-1,0 0 1,1 0 0,-1 0 0,0-1 0,0 0-1,0 0 1,0 0 0,0-1 0,0 1 0,0-1-1,1 0 1,-7-3 0,-10-6-6752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4.691"/>
    </inkml:context>
    <inkml:brush xml:id="br0">
      <inkml:brushProperty name="width" value="0.05" units="cm"/>
      <inkml:brushProperty name="height" value="0.05" units="cm"/>
    </inkml:brush>
  </inkml:definitions>
  <inkml:trace contextRef="#ctx0" brushRef="#br0">1 1 24575,'3'0'0,"4"0"0,0 3 0,0 4 0,-2 3 0,-1 4 0,-2 4 0,-1 5 0,-1 5 0,0 4 0,0 1 0,-1 1 0,1 1 0,0-3 0,0-6-8191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5.031"/>
    </inkml:context>
    <inkml:brush xml:id="br0">
      <inkml:brushProperty name="width" value="0.05" units="cm"/>
      <inkml:brushProperty name="height" value="0.05" units="cm"/>
    </inkml:brush>
  </inkml:definitions>
  <inkml:trace contextRef="#ctx0" brushRef="#br0">57 138 24575,'0'0'0,"1"-1"0,-1 1 0,0 0 0,1-1 0,-1 1 0,0-1 0,1 1 0,-1-1 0,0 1 0,1 0 0,-1-1 0,1 1 0,-1 0 0,1-1 0,-1 1 0,1 0 0,-1 0 0,1-1 0,-1 1 0,1 0 0,-1 0 0,1 0 0,0 0 0,-1 0 0,1 0 0,-1 0 0,1 0 0,-1 0 0,1 0 0,-1 0 0,1 0 0,0 0 0,26 3 0,-20-2 0,5 0 0,-4 1 0,0-2 0,0 1 0,0-1 0,0 0 0,15-3 0,-21 3 0,0-1 0,-1 0 0,1 1 0,0-1 0,-1 0 0,1 0 0,-1 1 0,1-1 0,-1-1 0,1 1 0,-1 0 0,0 0 0,1 0 0,-1-1 0,0 1 0,0 0 0,0-1 0,0 1 0,0-1 0,-1 0 0,1 1 0,0-1 0,-1 0 0,1 1 0,-1-1 0,1 0 0,-1 0 0,0 1 0,0-1 0,0 0 0,0 0 0,0-2 0,-1 0 0,1 1 0,-1 0 0,1-1 0,-1 1 0,0 0 0,0 0 0,-1-1 0,1 1 0,0 0 0,-1 0 0,0 0 0,0 1 0,0-1 0,0 0 0,0 1 0,-4-4 0,2 2 0,-1 1 0,0-1 0,0 1 0,0 0 0,0 0 0,0 1 0,-1 0 0,1-1 0,-9-1 0,9 3 0,0 0 0,-1 0 0,1 1 0,0-1 0,-1 1 0,1 0 0,-1 1 0,1-1 0,0 1 0,-7 2 0,9-2 0,0 0 0,0 0 0,0 0 0,0 1 0,1-1 0,-1 1 0,0 0 0,1 0 0,-1 0 0,1 0 0,0 0 0,0 0 0,0 1 0,0-1 0,0 1 0,0-1 0,-2 6 0,1-1 0,0 0 0,1 0 0,-1 0 0,2 0 0,-1 0 0,1 1 0,0-1 0,0 1 0,1-1 0,0 0 0,1 1 0,-1-1 0,1 1 0,1-1 0,-1 0 0,1 0 0,1 0 0,-1 0 0,1 0 0,0 0 0,1 0 0,0-1 0,0 0 0,0 0 0,1 0 0,-1 0 0,2-1 0,-1 0 0,0 0 0,1 0 0,0 0 0,0-1 0,1 0 0,-1-1 0,1 1 0,-1-1 0,1 0 0,0-1 0,0 0 0,1 0 0,-1 0 0,0-1 0,1 0 0,7 0 0,29-4-1365,-4-2-5461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6.025"/>
    </inkml:context>
    <inkml:brush xml:id="br0">
      <inkml:brushProperty name="width" value="0.05" units="cm"/>
      <inkml:brushProperty name="height" value="0.05" units="cm"/>
    </inkml:brush>
  </inkml:definitions>
  <inkml:trace contextRef="#ctx0" brushRef="#br0">33 76 24575,'-15'-2'0,"15"2"0,0 0 0,-1 0 0,1 0 0,0 0 0,0-1 0,0 1 0,0 0 0,0 0 0,-1 0 0,1 0 0,0 0 0,0-1 0,0 1 0,0 0 0,0 0 0,0 0 0,0 0 0,0-1 0,-1 1 0,1 0 0,0 0 0,0 0 0,0 0 0,0-1 0,0 1 0,0 0 0,0 0 0,0 0 0,0-1 0,0 1 0,0 0 0,0 0 0,0 0 0,1-1 0,-1 1 0,1-1 0,0-1 0,0 1 0,0 0 0,0 0 0,1 0 0,-1 0 0,0 0 0,1 0 0,-1 0 0,0 0 0,1 1 0,-1-1 0,3 0 0,39-13 0,0 1 0,84-12 0,-122 24 0,-1 1 0,1-1 0,0 1 0,-1 0 0,10 2 0,-13-2 0,-1 0 0,1 0 0,0 0 0,0 0 0,-1 1 0,1-1 0,0 0 0,-1 1 0,1-1 0,0 0 0,-1 1 0,1-1 0,-1 1 0,1-1 0,0 1 0,-1-1 0,1 1 0,-1 0 0,0-1 0,1 1 0,-1 0 0,1-1 0,-1 1 0,0 0 0,0-1 0,1 1 0,-1 0 0,0-1 0,0 1 0,0 0 0,0 0 0,0-1 0,0 1 0,0 0 0,0 0 0,0-1 0,0 1 0,0 0 0,0 0 0,-1-1 0,1 1 0,0 0 0,-1 1 0,-5 9 0,0 0 0,0 0 0,-1-1 0,-1 0 0,1 0 0,-2 0 0,-16 14 0,3-1 0,-13 13 0,-52 59 0,74-78 0,1-1 0,0 2 0,1-1 0,-8 21 0,16-33 0,1 0 0,0 0 0,1 0 0,-1 0 0,1 1 0,0-1 0,1 0 0,-1 1 0,1-1 0,0 1 0,0-1 0,2 10 0,-1-12 0,0-1 0,0 1 0,0 0 0,0 0 0,1-1 0,-1 1 0,1-1 0,-1 1 0,1-1 0,0 1 0,0-1 0,0 0 0,0 0 0,1 0 0,-1 0 0,1-1 0,-1 1 0,1-1 0,-1 1 0,1-1 0,0 0 0,0 0 0,0 0 0,4 1 0,-1-1 34,0 0 1,0 0-1,1-1 0,-1 0 0,0 0 0,0-1 0,0 1 0,1-1 0,8-3 1,0-1-604,0 0 0,22-12 0,-4-1-6257</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6.382"/>
    </inkml:context>
    <inkml:brush xml:id="br0">
      <inkml:brushProperty name="width" value="0.05" units="cm"/>
      <inkml:brushProperty name="height" value="0.05" units="cm"/>
    </inkml:brush>
  </inkml:definitions>
  <inkml:trace contextRef="#ctx0" brushRef="#br0">64 46 24575,'-6'0'0,"-5"0"0,-3 0 0,-2 0 0,4 0 0,8 0 0,6 0 0,10 0 0,8 0 0,9-3 0,6-1 0,6-3 0,1 1 0,-1 0 0,-1 2 0,-4-2 0,-6 1 0,-8 0-8191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6.816"/>
    </inkml:context>
    <inkml:brush xml:id="br0">
      <inkml:brushProperty name="width" value="0.05" units="cm"/>
      <inkml:brushProperty name="height" value="0.05" units="cm"/>
    </inkml:brush>
  </inkml:definitions>
  <inkml:trace contextRef="#ctx0" brushRef="#br0">182 224 24575,'-5'-6'0,"-1"1"0,0 0 0,0 0 0,-12-7 0,17 12 0,1-1 0,-1 1 0,1 0 0,-1 0 0,1 1 0,-1-1 0,1 0 0,-1 0 0,1 0 0,-1 0 0,1 0 0,-1 0 0,1 1 0,-1-1 0,1 0 0,-1 0 0,1 1 0,0-1 0,-1 0 0,1 1 0,-1-1 0,1 0 0,0 1 0,-1-1 0,1 1 0,0-1 0,0 0 0,-1 1 0,1 0 0,-9 17 0,6-13 0,-93 185 0,96-188 0,-1 0 0,0-1 0,0 1 0,0 0 0,0-1 0,0 1 0,0-1 0,-1 1 0,1-1 0,0 0 0,-3 2 0,3-3 0,1 1 0,0-1 0,0 0 0,0 0 0,0 0 0,0 0 0,-1 0 0,1 0 0,0 0 0,0 0 0,0 0 0,0 0 0,0 0 0,-1 0 0,1 0 0,0 0 0,0-1 0,0 1 0,0 0 0,0 0 0,0 0 0,-1 0 0,1 0 0,0 0 0,0 0 0,0 0 0,0 0 0,0 0 0,0-1 0,0 1 0,0 0 0,0 0 0,-1 0 0,1 0 0,0 0 0,0 0 0,0-1 0,0 1 0,0 0 0,0 0 0,0 0 0,0 0 0,0 0 0,0-1 0,1-15 0,93-307 0,-90 313 0,-1 0 0,1 0 0,1 1 0,0-1 0,6-8 0,-10 16 0,0 1 0,0-1 0,1 1 0,-1-1 0,0 1 0,0 0 0,1-1 0,-1 1 0,1 0 0,-1 0 0,1 0 0,-1 0 0,1 0 0,0 1 0,0-1 0,-1 0 0,1 1 0,0-1 0,0 1 0,0 0 0,-1 0 0,1-1 0,0 1 0,0 0 0,0 1 0,0-1 0,-1 0 0,1 0 0,0 1 0,0-1 0,0 1 0,-1 0 0,1-1 0,0 1 0,-1 0 0,4 2 0,1 2 0,1 0 0,-1 1 0,0 0 0,0 0 0,0 0 0,-1 1 0,0-1 0,-1 1 0,1 1 0,3 7 0,5 14 0,13 40 0,-22-57 0,7 22-455,0 1 0,4 35 0,-12-48-6371</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7.143"/>
    </inkml:context>
    <inkml:brush xml:id="br0">
      <inkml:brushProperty name="width" value="0.05" units="cm"/>
      <inkml:brushProperty name="height" value="0.05" units="cm"/>
    </inkml:brush>
  </inkml:definitions>
  <inkml:trace contextRef="#ctx0" brushRef="#br0">1 54 24575,'3'0'0,"6"0"0,5-3 0,6-1 0,5-2 0,5-4 0,5 0 0,3-1 0,-6 2-8191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8.120"/>
    </inkml:context>
    <inkml:brush xml:id="br0">
      <inkml:brushProperty name="width" value="0.05" units="cm"/>
      <inkml:brushProperty name="height" value="0.05" units="cm"/>
    </inkml:brush>
  </inkml:definitions>
  <inkml:trace contextRef="#ctx0" brushRef="#br0">1 1 24575,'3'0'0,"1"3"0,0 4 0,-1 7 0,3 5 0,-1 5 0,3 4 0,-1 8 0,3 6 0,-1 9 0,1 5 0,-2 3 0,-1 0 0,1 0 0,-1-1 0,-2-4 0,-1-11-8191</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7.467"/>
    </inkml:context>
    <inkml:brush xml:id="br0">
      <inkml:brushProperty name="width" value="0.05" units="cm"/>
      <inkml:brushProperty name="height" value="0.05" units="cm"/>
    </inkml:brush>
  </inkml:definitions>
  <inkml:trace contextRef="#ctx0" brushRef="#br0">1 72 24575,'0'-2'0,"0"0"0,0 0 0,0-1 0,0 1 0,1 0 0,-1 0 0,1 0 0,-1-1 0,1 1 0,0 0 0,0 0 0,0 0 0,0 0 0,0 0 0,0 0 0,2-1 0,-1 1 0,0 0 0,0 1 0,0 0 0,0-1 0,1 1 0,-1 0 0,0 0 0,1 0 0,-1 1 0,1-1 0,-1 0 0,1 1 0,-1 0 0,4-1 0,16 1 0,1 0 0,-1 2 0,30 5 0,-33-4 0,0 0 0,-1-2 0,1 0 0,0-1 0,20-2 0,-23-4 0,-16 6 0,1 0 0,-1 0 0,0-1 0,0 1 0,0 0 0,0 0 0,0 0 0,1 0 0,-1-1 0,0 1 0,0 0 0,0 0 0,0 0 0,0-1 0,0 1 0,0 0 0,0 0 0,0 0 0,0-1 0,0 1 0,0 0 0,0 0 0,0 0 0,0-1 0,0 1 0,0 0 0,0 0 0,0 0 0,0-1 0,0 1 0,0 0 0,-1 0 0,1 0 0,0-1 0,0 1 0,0 0 0,0 0 0,-2-2 0,0 1 0,1 0 0,-1 0 0,0 0 0,0 0 0,0 0 0,0 0 0,0 0 0,0 1 0,0-1 0,-3 0 0,-20-3 0,1 1 0,-1 1 0,0 1 0,0 1 0,-43 6 0,66-5 0,-1-1 0,1 1 0,-1-1 0,1 1 0,-1 0 0,1 0 0,0 0 0,-1 0 0,1 0 0,0 0 0,0 1 0,0-1 0,0 1 0,0 0 0,0 0 0,0-1 0,1 1 0,-1 0 0,0 0 0,1 1 0,-2 2 0,2-1 0,-1 1 0,2-1 0,-1 1 0,0-1 0,1 0 0,0 1 0,0-1 0,0 1 0,0-1 0,1 0 0,1 7 0,6 43-455,-2 1 0,-3 101 0,-3-140-6371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7.834"/>
    </inkml:context>
    <inkml:brush xml:id="br0">
      <inkml:brushProperty name="width" value="0.05" units="cm"/>
      <inkml:brushProperty name="height" value="0.05" units="cm"/>
    </inkml:brush>
  </inkml:definitions>
  <inkml:trace contextRef="#ctx0" brushRef="#br0">262 132 24575,'1'0'0,"-1"0"0,1-1 0,0 1 0,0-1 0,-1 1 0,1 0 0,0-1 0,0 1 0,-1-1 0,1 0 0,-1 1 0,1-1 0,0 1 0,-1-1 0,1 0 0,-1 1 0,0-1 0,1 0 0,-1 0 0,1 1 0,-1-1 0,0 0 0,0 0 0,1 0 0,-1 0 0,0 1 0,0-1 0,0 0 0,0 0 0,0-1 0,0-27 0,-1 25 0,0-1 0,0 0 0,-1 0 0,1 0 0,-1 1 0,0-1 0,0 1 0,-1-1 0,1 1 0,-1 0 0,0 0 0,-6-7 0,7 9 0,0 1 0,0-1 0,0 1 0,0-1 0,0 1 0,0 0 0,-1 0 0,1 0 0,-1 0 0,1 0 0,0 0 0,-1 1 0,0-1 0,1 1 0,-1-1 0,1 1 0,-1 0 0,1 0 0,-1 0 0,1 1 0,-1-1 0,0 1 0,1-1 0,-1 1 0,1 0 0,-3 1 0,-3 2 0,0-1 0,1 2 0,0-1 0,0 1 0,0 0 0,0 0 0,1 1 0,0-1 0,0 2 0,1-1 0,-6 8 0,9-11 0,-1 1 0,1 0 0,0 0 0,0 0 0,1 0 0,-1 1 0,1-1 0,0 0 0,0 0 0,0 1 0,1-1 0,-1 1 0,1-1 0,0 1 0,1-1 0,-1 1 0,1-1 0,-1 0 0,1 1 0,1-1 0,-1 0 0,4 7 0,-1-3 0,0 0 0,1-1 0,1 1 0,-1-1 0,1 0 0,0-1 0,11 10 0,5 1 0,27 16 0,-30-21 0,0 1 0,23 21 0,-41-33 0,1 1 0,-1-1 0,1 0 0,-1 1 0,0-1 0,0 1 0,0-1 0,0 1 0,0-1 0,0 1 0,0 0 0,-1 0 0,1-1 0,-1 1 0,1 0 0,-1 0 0,1 3 0,-1-4 0,-1 0 0,1 1 0,0-1 0,-1 0 0,1 1 0,-1-1 0,1 0 0,-1 0 0,0 0 0,1 1 0,-1-1 0,0 0 0,0 0 0,0 0 0,0 0 0,0 0 0,0 0 0,-2 1 0,-3 1 0,0 1 0,0-1 0,0 0 0,-1-1 0,0 0 0,1 0 0,-15 2 0,-2-1-195,0-1 0,0-1 0,0-1 0,0-1 0,-1-1 0,-33-7 0,28 2-6631</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8.173"/>
    </inkml:context>
    <inkml:brush xml:id="br0">
      <inkml:brushProperty name="width" value="0.05" units="cm"/>
      <inkml:brushProperty name="height" value="0.05" units="cm"/>
    </inkml:brush>
  </inkml:definitions>
  <inkml:trace contextRef="#ctx0" brushRef="#br0">0 49 24575,'3'0'0,"4"0"0,4 0 0,2-3 0,3 0 0,4-4 0,4 0 0,4 1 0,3-1 0,2 0 0,-1 2 0,-7 1-8191</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8.668"/>
    </inkml:context>
    <inkml:brush xml:id="br0">
      <inkml:brushProperty name="width" value="0.05" units="cm"/>
      <inkml:brushProperty name="height" value="0.05" units="cm"/>
    </inkml:brush>
  </inkml:definitions>
  <inkml:trace contextRef="#ctx0" brushRef="#br0">198 180 24575,'4'0'0,"0"-1"0,0 0 0,0 0 0,0 0 0,0-1 0,0 1 0,0-1 0,-1 0 0,1 0 0,-1 0 0,0-1 0,1 1 0,-1-1 0,0 1 0,0-1 0,-1 0 0,1-1 0,-1 1 0,4-6 0,2-3 0,-1 0 0,-1 0 0,0-1 0,7-19 0,-12 30 0,0-1 0,-1 0 0,1 0 0,0 1 0,-1-1 0,0 0 0,0 0 0,0 0 0,0 0 0,0 1 0,0-1 0,-2-5 0,2 7 0,0 1 0,-1-1 0,1 0 0,0 1 0,-1-1 0,1 0 0,-1 1 0,1-1 0,-1 1 0,1-1 0,-1 1 0,1-1 0,-1 1 0,0 0 0,1-1 0,-1 1 0,0 0 0,1-1 0,-1 1 0,-1 0 0,1-1 0,-1 1 0,0 0 0,0 0 0,1 0 0,-1 0 0,0 0 0,1 1 0,-1-1 0,0 1 0,1-1 0,-4 2 0,-6 3 0,0 1 0,1 0 0,-1 0 0,2 1 0,-18 15 0,-42 47 0,57-56 0,-3 3 0,-44 51 0,54-61 0,0 1 0,0 0 0,0 1 0,1-1 0,1 1 0,-1 0 0,-4 14 0,8-20 0,0-1 0,-1 0 0,1 1 0,0-1 0,0 0 0,0 1 0,-1-1 0,2 0 0,-1 1 0,0-1 0,0 0 0,0 1 0,1-1 0,-1 0 0,0 0 0,1 1 0,-1-1 0,1 0 0,0 0 0,-1 0 0,1 0 0,0 1 0,1 1 0,0-2 0,0 0 0,0 0 0,-1-1 0,1 1 0,0 0 0,0 0 0,0-1 0,0 1 0,0-1 0,0 0 0,0 0 0,0 1 0,0-1 0,2-1 0,6 0 0,0 0 0,0-1 0,0 0 0,-1-1 0,11-4 0,4-4 0,0-1 0,-1-2 0,-1 0 0,0-2 0,-1 0 0,36-37 0,-56 53 0,25-20 0,-26 19 0,0 1 0,1 0 0,-1-1 0,1 1 0,-1 0 0,1 0 0,-1 0 0,1 0 0,-1-1 0,1 1 0,-1 0 0,1 0 0,-1 0 0,1 0 0,-1 0 0,1 0 0,-1 0 0,1 1 0,-1-1 0,1 0 0,-1 0 0,1 0 0,-1 0 0,1 1 0,-1-1 0,1 0 0,-1 0 0,1 1 0,-1-1 0,0 0 0,1 1 0,-1-1 0,0 0 0,1 1 0,-1-1 0,0 1 0,1-1 0,-1 1 0,0-1 0,0 0 0,0 1 0,1-1 0,-1 1 0,0-1 0,0 1 0,0-1 0,0 1 0,0-1 0,0 1 0,0-1 0,0 1 0,0 0 0,0-1 0,0 1 0,0 0 0,-1 16 0,0 1 0,0-1 0,-8 28 0,1 0 0,-9 87 0,-11 74 0,26-192 0,-1 0 0,0 0 0,-1 0 0,-1-1 0,0 1 0,-9 16 0,12-26 0,0-1 0,0 0 0,-1 1 0,1-1 0,-1 0 0,1-1 0,-1 1 0,0 0 0,0-1 0,-1 1 0,1-1 0,0 0 0,-1 0 0,1-1 0,-1 1 0,0-1 0,1 1 0,-1-1 0,0 0 0,0-1 0,0 1 0,0-1 0,0 1 0,0-1 0,0 0 0,0-1 0,-6 0 0,3-1 0,0 0 0,0 0 0,0-1 0,1 0 0,-1 0 0,1-1 0,-1 1 0,1-1 0,0-1 0,0 1 0,1-1 0,-10-10 0,9 8 0,0-1 0,0 1 0,0-1 0,1-1 0,0 1 0,1-1 0,0 1 0,0-1 0,-3-12 0,6 17 0,0-1 0,1 1 0,-1 0 0,1-1 0,0 1 0,0-1 0,1 1 0,-1 0 0,1-1 0,0 1 0,0 0 0,1 0 0,-1 0 0,1 0 0,0 0 0,0 0 0,0 0 0,0 0 0,1 1 0,-1-1 0,1 1 0,0 0 0,0 0 0,0 0 0,1 0 0,-1 0 0,8-4 0,5-2 0,0 1 0,0 0 0,1 1 0,0 0 0,24-5 0,168-34-1365,-163 37-5461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9.025"/>
    </inkml:context>
    <inkml:brush xml:id="br0">
      <inkml:brushProperty name="width" value="0.05" units="cm"/>
      <inkml:brushProperty name="height" value="0.05" units="cm"/>
    </inkml:brush>
  </inkml:definitions>
  <inkml:trace contextRef="#ctx0" brushRef="#br0">72 1 24575,'-3'0'0,"-1"2"0,1 5 0,0 6 0,1 5 0,-2 4 0,-1 1 0,-2 3 0,1 3 0,-3 2 0,1 2 0,-1-2 0,0-6-8191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9.391"/>
    </inkml:context>
    <inkml:brush xml:id="br0">
      <inkml:brushProperty name="width" value="0.05" units="cm"/>
      <inkml:brushProperty name="height" value="0.05" units="cm"/>
    </inkml:brush>
  </inkml:definitions>
  <inkml:trace contextRef="#ctx0" brushRef="#br0">8 119 24575,'0'-9'0,"0"-8"0,0-8 0,0-2 0,-3 4 0,-1 5-8191</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09.733"/>
    </inkml:context>
    <inkml:brush xml:id="br0">
      <inkml:brushProperty name="width" value="0.05" units="cm"/>
      <inkml:brushProperty name="height" value="0.05" units="cm"/>
    </inkml:brush>
  </inkml:definitions>
  <inkml:trace contextRef="#ctx0" brushRef="#br0">16 252 24575,'1'-3'0,"0"0"0,-1 1 0,1-1 0,1 0 0,-1 1 0,0-1 0,1 1 0,-1-1 0,1 1 0,0-1 0,0 1 0,0 0 0,2-2 0,-4 4 0,1 0 0,-1 0 0,0 0 0,1 0 0,-1 0 0,0 1 0,1-1 0,-1 0 0,0 0 0,1 0 0,-1 0 0,0 1 0,1-1 0,-1 0 0,0 0 0,1 0 0,-1 1 0,0-1 0,0 0 0,1 1 0,-1-1 0,0 0 0,0 0 0,0 1 0,1-1 0,-1 0 0,0 1 0,0-1 0,0 1 0,0-1 0,0 0 0,0 1 0,0-1 0,0 0 0,0 1 0,0 0 0,3 17 0,-3-17 0,2 34 0,-2 0 0,-7 60 0,-20 69 0,21-130 0,3-20 0,-4 20 0,7-29 0,4-18 0,18-70 0,44-177 0,-58 223 0,-2 1 0,2 0 0,2 0 0,1 1 0,23-49 0,-32 80 0,0 1 0,0 0 0,0-1 0,0 1 0,1 0 0,-1 0 0,1 0 0,0 1 0,5-5 0,-7 7 0,0-1 0,0 1 0,0-1 0,1 0 0,-1 1 0,0 0 0,0-1 0,1 1 0,-1 0 0,0 0 0,1 0 0,-1 0 0,0 0 0,1 0 0,-1 0 0,0 0 0,1 0 0,-1 1 0,0-1 0,1 1 0,-1-1 0,0 1 0,0-1 0,0 1 0,0-1 0,1 1 0,-1 0 0,0 0 0,0 0 0,1 1 0,3 3-114,-1 1 1,0-1-1,0 1 0,0 0 0,0 0 1,-1 1-1,0-1 0,-1 0 0,1 1 1,-1 0-1,1 7 0,5 20-6712</inkml:trace>
  <inkml:trace contextRef="#ctx0" brushRef="#br0" timeOffset="1">33 473 24575,'0'-3'0,"-3"0"0,-1-4 0,-2 0 0,-1-1 0,4-1 0,5 3 0,6 1 0,4 0 0,6-1 0,2 2 0,-1 1-8191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0.072"/>
    </inkml:context>
    <inkml:brush xml:id="br0">
      <inkml:brushProperty name="width" value="0.05" units="cm"/>
      <inkml:brushProperty name="height" value="0.05" units="cm"/>
    </inkml:brush>
  </inkml:definitions>
  <inkml:trace contextRef="#ctx0" brushRef="#br0">121 146 24575,'1'-48'0,"0"26"0,-1 0 0,-3-29 0,0 49 0,-1 8 0,-3 10 0,-12 37 0,-37 113 0,47-135 0,2 1 0,1-1 0,-2 45 0,7-70 0,1-1 0,0 0 0,1 0 0,-1 0 0,1 1 0,0-1 0,0 0 0,1 0 0,0 0 0,0 0 0,0-1 0,0 1 0,4 5 0,-4-7 0,1 0 0,-1-1 0,0 1 0,1-1 0,-1 0 0,1 0 0,0 0 0,0 0 0,0-1 0,0 1 0,0-1 0,0 1 0,0-1 0,1 0 0,-1 0 0,0-1 0,1 1 0,-1-1 0,0 1 0,1-1 0,3-1 0,23-2-1365,-3-4-5461</inkml:trace>
  <inkml:trace contextRef="#ctx0" brushRef="#br0" timeOffset="1">137 368 24575,'-6'0'0,"-4"-3"0,-4-1 0,-3-3 0,0 0 0,1-1 0,8-1 0,7 0 0,7 1 0,8 1 0,8 0 0,6 0 0,3-1 0,-3 1-8191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1.349"/>
    </inkml:context>
    <inkml:brush xml:id="br0">
      <inkml:brushProperty name="width" value="0.05" units="cm"/>
      <inkml:brushProperty name="height" value="0.05" units="cm"/>
    </inkml:brush>
  </inkml:definitions>
  <inkml:trace contextRef="#ctx0" brushRef="#br0">274 134 24575,'0'-4'0,"1"-1"0,-1 1 0,1-1 0,1 1 0,1-6 0,-1 5 0,-1 1 0,1-1 0,-1 0 0,0 0 0,0-5 0,-1 8 0,0-1 0,0 0 0,-1 0 0,1 1 0,-1-1 0,1 0 0,-1 1 0,0-1 0,0 0 0,0 1 0,0-1 0,0 1 0,-1 0 0,1-1 0,-1 1 0,0 0 0,1 0 0,-1 0 0,0 0 0,0 0 0,0 0 0,-1 1 0,1-1 0,0 1 0,-1-1 0,1 1 0,-1 0 0,1 0 0,-1 0 0,1 0 0,-1 1 0,0-1 0,0 1 0,-4-1 0,-3 0 0,1 1 0,-1 0 0,1 0 0,0 1 0,-1 0 0,1 1 0,0 0 0,0 0 0,-10 5 0,6-2 0,0 1 0,1 1 0,0 0 0,-22 16 0,31-20 0,0-1 0,0 1 0,0-1 0,0 1 0,0 0 0,1 0 0,0 0 0,-1 0 0,1 1 0,0-1 0,1 1 0,-1-1 0,1 1 0,-1-1 0,1 1 0,0 0 0,0 0 0,1 0 0,-1 0 0,1-1 0,0 1 0,0 7 0,1-8 0,0 0 0,0 0 0,0-1 0,0 1 0,1 0 0,-1 0 0,1-1 0,0 1 0,0-1 0,0 1 0,0-1 0,0 0 0,0 0 0,1 0 0,-1 0 0,1 0 0,-1 0 0,1-1 0,0 1 0,0-1 0,0 0 0,0 0 0,-1 0 0,1 0 0,1 0 0,5 0 0,8 1 0,0 0 0,0-2 0,28-1 0,-35 0 0,-5 1 0,1-1 0,-1 0 0,1 0 0,-1-1 0,10-3 0,-2 0 0,-12 5 0,-1 0 0,0 1 0,1-1 0,-1 0 0,0 0 0,1 1 0,-1-1 0,0 0 0,0 1 0,1-1 0,-1 0 0,0 1 0,0-1 0,0 0 0,1 1 0,-1-1 0,0 1 0,0-1 0,0 0 0,0 1 0,0-1 0,0 1 0,0-1 0,0 1 0,0-1 0,0 0 0,0 1 0,0-1 0,0 1 0,0-1 0,0 1 0,0-1 0,-1 0 0,1 1 0,-3 24 0,2-19 0,0-3 0,1 1 0,0-1 0,-1 0 0,1 1 0,1-1 0,-1 0 0,0 1 0,1-1 0,0 0 0,0 0 0,0 1 0,0-1 0,0 0 0,1 0 0,-1 0 0,1 0 0,0-1 0,0 1 0,0 0 0,4 3 0,-3-4 0,0 1 0,0-1 0,1 0 0,-1 0 0,1-1 0,-1 1 0,1-1 0,0 1 0,-1-1 0,1-1 0,0 1 0,0 0 0,0-1 0,0 0 0,-1 0 0,1 0 0,6-1 0,1-1 43,0 0 0,0 0-1,0-2 1,0 1 0,-1-1-1,0-1 1,13-7 0,-16 8-186,0 0 1,-1-1 0,1 1 0,-1-1-1,-1-1 1,1 1 0,-1-1 0,0 0 0,0 0-1,0-1 1,4-8 0,-4 3-6684</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1.800"/>
    </inkml:context>
    <inkml:brush xml:id="br0">
      <inkml:brushProperty name="width" value="0.05" units="cm"/>
      <inkml:brushProperty name="height" value="0.05" units="cm"/>
    </inkml:brush>
  </inkml:definitions>
  <inkml:trace contextRef="#ctx0" brushRef="#br0">169 135 24575,'2'-1'0,"0"1"0,0-1 0,-1 1 0,1-1 0,0 0 0,0 1 0,-1-1 0,1 0 0,0 0 0,-1 0 0,1-1 0,-1 1 0,1 0 0,-1-1 0,0 1 0,1-1 0,0-1 0,1-1 0,-1 1 0,1-1 0,-1 0 0,0 1 0,0-1 0,2-7 0,-3 8 0,0 0 0,-1 0 0,1 0 0,-1 0 0,0 0 0,1 0 0,-1 0 0,0 0 0,-1 0 0,1 0 0,-1 0 0,1 0 0,-1 0 0,0 0 0,0 0 0,0 0 0,-1 0 0,1 0 0,-3-3 0,2 4 0,0 1 0,1-1 0,-1 0 0,-1 1 0,1-1 0,0 1 0,0 0 0,0 0 0,-1 0 0,1 0 0,-1 0 0,1 0 0,-1 1 0,1-1 0,-1 1 0,1 0 0,-1 0 0,1 0 0,-1 0 0,1 0 0,-1 0 0,0 1 0,-3 0 0,-1 1 0,1 0 0,-1 1 0,1 0 0,-1 0 0,1 1 0,0-1 0,0 1 0,1 0 0,-1 1 0,1 0 0,0-1 0,0 2 0,0-1 0,-6 10 0,3-3 0,0 0 0,1 0 0,1 1 0,0 0 0,0 0 0,-4 20 0,9-30 0,0 0 0,0 0 0,1 0 0,0 0 0,-1 0 0,1 0 0,0 0 0,0 0 0,1 0 0,-1 0 0,1 1 0,-1-1 0,1 0 0,0 0 0,0-1 0,0 1 0,1 0 0,-1 0 0,1 0 0,2 3 0,-2-4 0,1 1 0,0-1 0,0 1 0,0-1 0,0 0 0,1 0 0,-1-1 0,0 1 0,1 0 0,-1-1 0,1 0 0,-1 0 0,1 0 0,0 0 0,0-1 0,5 1 0,1-1 0,0-1 0,-1 1 0,1-2 0,0 1 0,-1-1 0,1-1 0,-1 0 0,0 0 0,0 0 0,0-1 0,11-7 0,-10 4 0,0 1 0,0-2 0,0 1 0,-1-1 0,0-1 0,0 1 0,-1-1 0,11-16 0,-10 16 0,-5 16 0,-3 30 0,-1-10 0,1-25-80,-1 0 0,0 0-1,1 1 1,0-1 0,-1 0-1,1 0 1,0 0 0,0 0-1,0 0 1,1 0 0,-1-1 0,0 1-1,1 0 1,-1-1 0,1 1-1,2 1 1,5 3-6746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28.522"/>
    </inkml:context>
    <inkml:brush xml:id="br0">
      <inkml:brushProperty name="width" value="0.05" units="cm"/>
      <inkml:brushProperty name="height" value="0.05" units="cm"/>
    </inkml:brush>
  </inkml:definitions>
  <inkml:trace contextRef="#ctx0" brushRef="#br0">108 279 24575,'0'0'0,"1"0"0,-1 0 0,1 0 0,0 0 0,-1 0 0,1 1 0,-1-1 0,1 0 0,0 0 0,-1 1 0,1-1 0,-1 0 0,1 1 0,-1-1 0,1 1 0,-1-1 0,0 1 0,1-1 0,-1 1 0,1 0 0,0 0 0,-1-1 0,0 1 0,1-1 0,-1 1 0,1-1 0,-1 1 0,1-1 0,-1 1 0,1-1 0,-1 0 0,1 1 0,0-1 0,-1 0 0,1 1 0,0-1 0,-1 0 0,1 0 0,0 1 0,-1-1 0,1 0 0,0 0 0,-1 0 0,1 0 0,0 0 0,0 0 0,15-4 0,-1 0 0,0 0 0,-1-2 0,1 0 0,-1 0 0,0-2 0,-1 0 0,23-16 0,-29 19 0,-1-1 0,1 0 0,-1 0 0,-1 0 0,1-1 0,-1 0 0,0 0 0,0 0 0,-1 0 0,0-1 0,3-9 0,-5 13 0,-1 0 0,0 0 0,0 0 0,0 0 0,-1 1 0,1-1 0,-1 0 0,0 0 0,0 0 0,-1 0 0,1 0 0,-1 0 0,0 0 0,0 0 0,0 0 0,0 1 0,-1-1 0,0 0 0,1 1 0,-1-1 0,-1 1 0,1 0 0,0-1 0,-1 1 0,1 0 0,-5-3 0,3 3 0,0 0 0,0 0 0,0 0 0,0 0 0,0 1 0,-1-1 0,1 1 0,-1 0 0,0 1 0,1-1 0,-1 1 0,0 0 0,0 0 0,-8 0 0,6 1 0,0 0 0,0 1 0,0 0 0,1 0 0,-1 1 0,0 0 0,0 0 0,1 0 0,-10 6 0,3-1 0,1 0 0,0 2 0,1-1 0,-1 1 0,2 1 0,-1 0 0,1 1 0,1 0 0,-12 17 0,13-15 0,1 0 0,0 0 0,1 1 0,0-1 0,1 1 0,1 0 0,0 1 0,-2 24 0,5-31 0,0 0 0,1-1 0,0 1 0,1 0 0,-1 0 0,2-1 0,-1 1 0,1-1 0,0 1 0,0-1 0,1 0 0,0 1 0,1-1 0,-1-1 0,1 1 0,1-1 0,-1 1 0,8 6 0,-2-3 0,2-1 0,-1 0 0,1-1 0,1 0 0,0-1 0,0 0 0,0-1 0,0 0 0,1-1 0,0-1 0,0-1 0,23 4 0,-16-4 0,0-1 0,0-1 0,0-1 0,0-1 0,-1-1 0,1 0 0,0-2 0,22-6 0,6-9-1365,-10 0-5461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2.138"/>
    </inkml:context>
    <inkml:brush xml:id="br0">
      <inkml:brushProperty name="width" value="0.05" units="cm"/>
      <inkml:brushProperty name="height" value="0.05" units="cm"/>
    </inkml:brush>
  </inkml:definitions>
  <inkml:trace contextRef="#ctx0" brushRef="#br0">0 183 24575,'1'-11'0,"1"0"0,0 0 0,1 0 0,5-17 0,-1 8 0,-5 11 0,2 0 0,-1 1 0,1-1 0,0 1 0,1-1 0,11-14 0,-15 22 0,0 0 0,0-1 0,0 1 0,1 0 0,-1 0 0,0 0 0,0 0 0,1 0 0,-1 0 0,1 1 0,-1-1 0,1 0 0,-1 1 0,1-1 0,-1 1 0,1-1 0,0 1 0,-1 0 0,3 0 0,-2 0 0,-1 1 0,1 0 0,0-1 0,0 1 0,0 0 0,0 0 0,-1 0 0,1 0 0,0 1 0,-1-1 0,1 0 0,-1 1 0,0-1 0,1 1 0,-1-1 0,0 1 0,0 0 0,0-1 0,0 1 0,1 2 0,3 6 0,-1-1 0,1 1 0,-2 1 0,1-1 0,3 21 0,-6-25 0,-1 0 0,1 0 0,-1 1 0,0-1 0,0 0 0,-1 0 0,1 0 0,-1 0 0,-1 0 0,1 0 0,-5 11 0,5-16 0,1 0 0,0 0 0,-1 0 0,1 0 0,-1 0 0,0 0 0,1 0 0,-1-1 0,1 1 0,-1 0 0,0 0 0,0 0 0,1-1 0,-1 1 0,0-1 0,0 1 0,0 0 0,0-1 0,0 0 0,0 1 0,0-1 0,0 1 0,0-1 0,0 0 0,0 0 0,0 0 0,0 0 0,0 0 0,0 0 0,0 0 0,0 0 0,0 0 0,0 0 0,0 0 0,0-1 0,0 1 0,-2-1 0,2 1 0,0-1 0,0 0 0,0 0 0,0 0 0,0 0 0,1 0 0,-1 0 0,0 0 0,0 0 0,0 0 0,1 0 0,-1 0 0,1-1 0,-1 1 0,1 0 0,-1 0 0,1-1 0,0 1 0,0 0 0,-1-1 0,1 1 0,0 0 0,0-1 0,0 1 0,1 0 0,-1-1 0,0 1 0,0 0 0,2-3 0,-1 1 25,0-1-1,1 0 0,0 1 1,0 0-1,0-1 1,0 1-1,0 0 0,1 0 1,0 0-1,-1 0 0,1 1 1,0-1-1,6-3 1,-3 2-269,0 1 0,1-1 0,-1 1 0,1 1 1,0-1-1,10-1 0,8-1-6582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2.494"/>
    </inkml:context>
    <inkml:brush xml:id="br0">
      <inkml:brushProperty name="width" value="0.05" units="cm"/>
      <inkml:brushProperty name="height" value="0.05" units="cm"/>
    </inkml:brush>
  </inkml:definitions>
  <inkml:trace contextRef="#ctx0" brushRef="#br0">179 408 24575,'6'-5'0,"0"-1"0,-1 1 0,0-1 0,0 0 0,6-10 0,-10 13 0,0 1 0,0-1 0,0 0 0,0 1 0,0-1 0,-1 0 0,0 0 0,1 1 0,-1-1 0,0 0 0,0 0 0,0 0 0,-1 1 0,1-1 0,-1 0 0,0 0 0,1 1 0,-3-6 0,1 4 0,0 0 0,0 0 0,0 0 0,0 0 0,-1 0 0,0 1 0,1-1 0,-1 1 0,0-1 0,-1 1 0,1 0 0,-1 0 0,-7-4 0,9 6 0,-1 0 0,1 0 0,-1 0 0,1 0 0,-1 0 0,0 1 0,1-1 0,-1 1 0,0 0 0,0 0 0,1 0 0,-1 0 0,0 0 0,0 1 0,1-1 0,-1 1 0,0 0 0,1-1 0,-1 1 0,1 1 0,-1-1 0,1 0 0,-5 3 0,-3 4 0,1-1 0,0 1 0,0 0 0,0 1 0,1 0 0,-7 11 0,10-13 0,1-1 0,0 1 0,0 0 0,1 0 0,0 0 0,0 0 0,0 0 0,1 1 0,0-1 0,-1 13 0,3-18 0,0 1 0,0-1 0,0 0 0,1 1 0,-1-1 0,1 0 0,-1 1 0,1-1 0,0 0 0,0 0 0,0 0 0,0 1 0,0-1 0,1 0 0,-1-1 0,0 1 0,1 0 0,0 0 0,-1-1 0,1 1 0,0 0 0,0-1 0,0 0 0,0 1 0,0-1 0,0 0 0,0 0 0,0 0 0,0-1 0,1 1 0,-1 0 0,0-1 0,5 1 0,2 0 0,0 0 0,0 0 0,0-1 0,0-1 0,0 1 0,0-1 0,15-4 0,-16 2 0,0 1 0,0-1 0,0 0 0,-1-1 0,1 0 0,-1 0 0,0-1 0,0 0 0,-1 0 0,1 0 0,-1-1 0,8-9 0,-7 6 0,-1-1 0,0 0 0,0 0 0,-1 0 0,0-1 0,-1 0 0,0 0 0,2-12 0,1-16 0,-2-1 0,-1 1 0,-3-1 0,-3-45 0,1 65 0,0-8 0,0 18 0,1 12 0,9 533-1365,-6-487-5461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3.428"/>
    </inkml:context>
    <inkml:brush xml:id="br0">
      <inkml:brushProperty name="width" value="0.05" units="cm"/>
      <inkml:brushProperty name="height" value="0.05" units="cm"/>
    </inkml:brush>
  </inkml:definitions>
  <inkml:trace contextRef="#ctx0" brushRef="#br0">0 4 24575,'0'-3'0,"0"2"0,0 7 0,0 8 0,0 8 0,0 8 0,0 12 0,0 9 0,0 11 0,3 9 0,1 5 0,0 3 0,-1 0 0,-1-1 0,2-6 0,1-10 0,-1-14-8191</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3.859"/>
    </inkml:context>
    <inkml:brush xml:id="br0">
      <inkml:brushProperty name="width" value="0.05" units="cm"/>
      <inkml:brushProperty name="height" value="0.05" units="cm"/>
    </inkml:brush>
  </inkml:definitions>
  <inkml:trace contextRef="#ctx0" brushRef="#br0">266 109 24575,'-2'0'0,"-1"1"0,1-1 0,-1 0 0,0 1 0,1 0 0,-1 0 0,1 0 0,0 0 0,-1 0 0,1 0 0,0 1 0,-1-1 0,-1 2 0,-27 28 0,10-10 0,-50 36 0,62-50 0,-1-1 0,0 0 0,0 0 0,0-1 0,-21 6 0,30-10 0,0-1 0,0 1 0,-1-1 0,1 0 0,0 0 0,0 0 0,-1 0 0,1 0 0,0 0 0,-1 0 0,1 0 0,0 0 0,0 0 0,-2-1 0,2 0 0,1 1 0,0 0 0,-1 0 0,1-1 0,-1 1 0,1-1 0,0 1 0,-1 0 0,1-1 0,0 1 0,0-1 0,-1 1 0,1 0 0,0-1 0,0 1 0,-1-1 0,1 1 0,0-1 0,0 1 0,0-1 0,0 1 0,0-1 0,0 1 0,0-1 0,0-2 0,1 0 0,-1 0 0,1 0 0,0 0 0,0 0 0,0 1 0,0-1 0,1 0 0,-1 1 0,3-4 0,13-17 0,1 1 0,1 0 0,26-22 0,71-50 0,-112 91 0,0 0 0,-1 1 0,1-1 0,1 1 0,-1 0 0,0 0 0,0 1 0,1-1 0,-1 1 0,9-1 0,-10 2 0,0 0 0,0 0 0,0 0 0,0 0 0,-1 1 0,1-1 0,0 1 0,0 0 0,-1 0 0,1 0 0,0 0 0,-1 1 0,1-1 0,-1 1 0,1-1 0,-1 1 0,0 0 0,0 0 0,2 2 0,6 8-455,0 0 0,11 20 0,-3-2-6371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4.664"/>
    </inkml:context>
    <inkml:brush xml:id="br0">
      <inkml:brushProperty name="width" value="0.05" units="cm"/>
      <inkml:brushProperty name="height" value="0.05" units="cm"/>
    </inkml:brush>
  </inkml:definitions>
  <inkml:trace contextRef="#ctx0" brushRef="#br0">33 1 24575,'-17'370'0,"1"-63"0,24 139-1365,-5-390-5461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5.054"/>
    </inkml:context>
    <inkml:brush xml:id="br0">
      <inkml:brushProperty name="width" value="0.05" units="cm"/>
      <inkml:brushProperty name="height" value="0.05" units="cm"/>
    </inkml:brush>
  </inkml:definitions>
  <inkml:trace contextRef="#ctx0" brushRef="#br0">1 70 24575,'85'6'0,"-10"0"0,849-14-3383,-655 0 2413,2006-36-7278,1136 22 7708,-3197 22 5490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5.828"/>
    </inkml:context>
    <inkml:brush xml:id="br0">
      <inkml:brushProperty name="width" value="0.05" units="cm"/>
      <inkml:brushProperty name="height" value="0.05" units="cm"/>
    </inkml:brush>
  </inkml:definitions>
  <inkml:trace contextRef="#ctx0" brushRef="#br0">0 35 24575,'1'0'0,"-1"-1"0,0 0 0,0 1 0,0-1 0,0 1 0,1-1 0,-1 1 0,0-1 0,1 1 0,-1-1 0,0 1 0,1-1 0,-1 1 0,0-1 0,1 1 0,-1 0 0,1-1 0,-1 1 0,1 0 0,-1-1 0,1 1 0,-1 0 0,1 0 0,-1-1 0,1 1 0,0 0 0,0 0 0,20-4 0,-16 3 0,110-11 0,179 5 0,-203 8 0,1425-1-7210,-1202 0 6229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6.182"/>
    </inkml:context>
    <inkml:brush xml:id="br0">
      <inkml:brushProperty name="width" value="0.05" units="cm"/>
      <inkml:brushProperty name="height" value="0.05" units="cm"/>
    </inkml:brush>
  </inkml:definitions>
  <inkml:trace contextRef="#ctx0" brushRef="#br0">1 1 24575,'245'3'0,"1084"27"-3592,-688-14 2647,-591-15 1150,-35-2-225,-23-2 620,-23-2 1312,-134-13-1437,133 14-7301</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6.827"/>
    </inkml:context>
    <inkml:brush xml:id="br0">
      <inkml:brushProperty name="width" value="0.05" units="cm"/>
      <inkml:brushProperty name="height" value="0.05" units="cm"/>
    </inkml:brush>
  </inkml:definitions>
  <inkml:trace contextRef="#ctx0" brushRef="#br0">753 0 24575,'-2'0'0,"1"1"0,-1-1 0,1 0 0,-1 0 0,1 1 0,0-1 0,-1 1 0,1-1 0,0 1 0,-1 0 0,1-1 0,0 1 0,0 0 0,-1 0 0,1 0 0,0 0 0,0 0 0,0 0 0,0 0 0,1 0 0,-1 1 0,0-1 0,0 0 0,1 0 0,-1 1 0,0-1 0,1 0 0,0 1 0,-1-1 0,1 1 0,-1 1 0,0 7 0,0 1 0,0-1 0,1 17 0,0-8 0,-38 381 0,16-199 0,13-123 0,-6 88 0,17-143 0,-1-22 0,-1 0 0,0 0 0,0-1 0,0 1 0,1 0 0,-1-1 0,0 1 0,0 0 0,1 0 0,-1-1 0,1 1 0,-1-1 0,1 1 0,-1 0 0,1-1 0,-1 1 0,1-1 0,-1 1 0,1-1 0,0 0 0,-1 1 0,1-1 0,0 1 0,-1-1 0,2 0 0,1-1 0,-7-3 0,-10-4 0,-8 4 0,0 1 0,0 1 0,-1 0 0,-40 4 0,8 0 0,-251-2-1365,186 1-5461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17.708"/>
    </inkml:context>
    <inkml:brush xml:id="br0">
      <inkml:brushProperty name="width" value="0.05" units="cm"/>
      <inkml:brushProperty name="height" value="0.05" units="cm"/>
    </inkml:brush>
  </inkml:definitions>
  <inkml:trace contextRef="#ctx0" brushRef="#br0">1 18 24575,'1398'-10'-1928,"495"3"-687,-1890 7 2775,-7 0-698,-13 0-2732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2.467"/>
    </inkml:context>
    <inkml:brush xml:id="br0">
      <inkml:brushProperty name="width" value="0.05" units="cm"/>
      <inkml:brushProperty name="height" value="0.05" units="cm"/>
    </inkml:brush>
  </inkml:definitions>
  <inkml:trace contextRef="#ctx0" brushRef="#br0">106 62 24575,'-6'0'0,"-1"1"0,1-1 0,0 1 0,0 0 0,-1 1 0,1-1 0,0 1 0,-9 5 0,13-7 0,1 1 0,0 0 0,-1 0 0,1 0 0,0 0 0,-1 0 0,1 0 0,0 0 0,0 0 0,0 1 0,0-1 0,0 0 0,0 1 0,0-1 0,0 0 0,1 1 0,-1-1 0,0 1 0,1 0 0,-1-1 0,1 1 0,0-1 0,0 1 0,-1 0 0,1-1 0,0 1 0,0 0 0,1-1 0,-1 1 0,0-1 0,0 1 0,1 0 0,-1-1 0,1 1 0,-1-1 0,1 1 0,0-1 0,1 3 0,0-1 0,1 1 0,-1-1 0,1 0 0,0 0 0,0 0 0,0 0 0,0-1 0,0 1 0,1-1 0,-1 1 0,1-1 0,0 0 0,0-1 0,-1 1 0,8 1 0,4 1 0,0 0 0,28 2 0,-14-2 0,0-2 0,31-2 0,-53 0 0,1-1 0,-1 0 0,0 0 0,0 0 0,0-1 0,0 0 0,0-1 0,0 1 0,0-1 0,-1-1 0,1 1 0,-1-1 0,11-9 0,-13 9 0,-1-1 0,0 0 0,-1 1 0,1-1 0,-1 0 0,0 0 0,0-1 0,-1 1 0,1 0 0,-1-1 0,0 1 0,-1-1 0,1 1 0,-1-1 0,0 1 0,-1-1 0,1 1 0,-1-1 0,0 1 0,0 0 0,-1-1 0,0 1 0,0 0 0,0 0 0,-5-9 0,6 13 0,1 0 0,-1 1 0,1-1 0,-1 0 0,1 1 0,-1-1 0,1 1 0,-1-1 0,0 1 0,1-1 0,-1 1 0,0-1 0,1 1 0,-1-1 0,0 1 0,0 0 0,0-1 0,1 1 0,-1 0 0,0 0 0,0 0 0,0 0 0,1 0 0,-1 0 0,0 0 0,-1 0 0,1 0 0,-1 1 0,1 0 0,0-1 0,0 1 0,-1 0 0,1 0 0,0 0 0,0 0 0,0 0 0,0 0 0,0 0 0,1 0 0,-1 0 0,-1 2 0,-2 4 0,0 1 0,1 0 0,-6 17 0,2 4 0,1 0 0,1 1 0,0 35 0,4 93 0,1-30 0,0-123 0,0 0 0,-1 1 0,0-1 0,0 0 0,0 0 0,0 0 0,-1 0 0,1 0 0,-1 0 0,-5 9 0,5-12 0,0 1 0,0-1 0,-1 0 0,1 0 0,0 0 0,-1 0 0,0 0 0,1 0 0,-1 0 0,0-1 0,0 1 0,0-1 0,0 0 0,0 0 0,0 0 0,0-1 0,0 1 0,-6 0 0,-3-1 0,1 0 0,-1-1 0,1 0 0,0-1 0,-1 0 0,1 0 0,0-2 0,0 1 0,1-1 0,-1-1 0,1 0 0,0 0 0,0-1 0,1-1 0,-1 1 0,1-1 0,1-1 0,-11-11 0,16 16 0,0-1 0,1 1 0,0-1 0,-1 0 0,1 1 0,0-1 0,1 0 0,-1 0 0,1 0 0,0-1 0,0 1 0,0 0 0,0-1 0,1 1 0,-1 0 0,1-1 0,1-3 0,0 2 0,0 1 0,1 0 0,-1 0 0,1 0 0,0 0 0,1 0 0,-1 1 0,1-1 0,0 1 0,0-1 0,1 1 0,4-4 0,5-4 0,1 0 0,0 1 0,1 1 0,0 0 0,0 1 0,1 1 0,19-7 0,-1 2-682,64-13-1,-62 18-6143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3.463"/>
    </inkml:context>
    <inkml:brush xml:id="br0">
      <inkml:brushProperty name="width" value="0.05" units="cm"/>
      <inkml:brushProperty name="height" value="0.05" units="cm"/>
    </inkml:brush>
  </inkml:definitions>
  <inkml:trace contextRef="#ctx0" brushRef="#br0">186 144 24575,'-24'0'0,"-58"-2"0,75 1 0,1 0 0,-1 0 0,0-1 0,0 1 0,1-1 0,-1-1 0,1 1 0,0-1 0,-7-4 0,13 7 0,-1-1 0,1 1 0,0 0 0,-1-1 0,1 1 0,-1 0 0,1-1 0,-1 1 0,1 0 0,0-1 0,-1 1 0,1-1 0,0 1 0,-1-1 0,1 1 0,0-1 0,0 1 0,0-1 0,-1 1 0,1-1 0,0 1 0,0-1 0,0 1 0,0-1 0,0 1 0,0-1 0,0 1 0,0-1 0,0 1 0,0-1 0,0 0 0,1 0 0,-1 0 0,1-1 0,0 1 0,0-1 0,1 1 0,-1 0 0,0 0 0,0 0 0,0 0 0,1 0 0,2-2 0,40-17 0,-44 20 0,57-16-160,1 1 1,97-10-1,-115 19-726,-2 1-5940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3.750"/>
    </inkml:context>
    <inkml:brush xml:id="br0">
      <inkml:brushProperty name="width" value="0.05" units="cm"/>
      <inkml:brushProperty name="height" value="0.05" units="cm"/>
    </inkml:brush>
  </inkml:definitions>
  <inkml:trace contextRef="#ctx0" brushRef="#br0">193 34 24575,'-24'-1'0,"-34"-6"0,-1-1 0,49 8 0,6 0 0,0 0 0,1 0 0,-1 0 0,1-1 0,-1 0 0,1 1 0,-1-1 0,1 0 0,-7-3 0,12 1 0,7 0 0,11 0 0,292 3 0,-308 0 0,0 0 0,0 0 0,0 1 0,0 0 0,0 0 0,6 2 0,-9-3 0,0 1 0,-1-1 0,1 0 0,0 1 0,-1-1 0,1 1 0,-1-1 0,1 1 0,-1-1 0,1 1 0,-1-1 0,1 1 0,-1 0 0,0-1 0,1 1 0,-1 0 0,0-1 0,1 1 0,-1 0 0,0 0 0,0-1 0,0 1 0,0 0 0,0 0 0,1-1 0,-1 1 0,-1 0 0,1 0 0,0-1 0,0 1 0,0 0 0,0-1 0,0 1 0,-1 0 0,1 0 0,0-1 0,-1 1 0,1 0 0,0-1 0,-1 1 0,0 0 0,-18 30 0,-46 54 0,19-25 0,-84 137 0,44-61 0,81-130 0,3-4 0,0 1 0,0-1 0,0 1 0,1 0 0,-1 0 0,1-1 0,0 1 0,0 0 0,0 0 0,0 0 0,-1 6 0,2-9 0,0 0 0,1 0 0,-1 1 0,0-1 0,1 0 0,-1 0 0,0 0 0,0 0 0,1 0 0,-1 0 0,0 0 0,1 1 0,-1-1 0,0 0 0,1 0 0,-1 0 0,0 0 0,1 0 0,-1 0 0,0-1 0,1 1 0,-1 0 0,0 0 0,0 0 0,1 0 0,-1 0 0,0 0 0,1 0 0,-1-1 0,0 1 0,0 0 0,1 0 0,-1-1 0,15-7 0,-13 7 0,14-7 0,0 0 0,0 1 0,1 1 0,0 1 0,0 0 0,1 1 0,-1 1 0,1 0 0,0 2 0,34 0 0,152 19-1365,-181-17-5461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4.559"/>
    </inkml:context>
    <inkml:brush xml:id="br0">
      <inkml:brushProperty name="width" value="0.05" units="cm"/>
      <inkml:brushProperty name="height" value="0.05" units="cm"/>
    </inkml:brush>
  </inkml:definitions>
  <inkml:trace contextRef="#ctx0" brushRef="#br0">1 33 24575,'3'0'0,"3"0"0,8-3 0,6-1 0,9-2 0,5-4 0,-3 0-8191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5.073"/>
    </inkml:context>
    <inkml:brush xml:id="br0">
      <inkml:brushProperty name="width" value="0.05" units="cm"/>
      <inkml:brushProperty name="height" value="0.05" units="cm"/>
    </inkml:brush>
  </inkml:definitions>
  <inkml:trace contextRef="#ctx0" brushRef="#br0">9 15 24575,'-3'-3'0,"-1"-4"0,3 2 0,2 5 0,3 6 0,2 6 0,-2 9 0,0 5 0,2 7 0,0 8 0,-2 4 0,0 4 0,-2 2 0,-1-8-8191</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5.726"/>
    </inkml:context>
    <inkml:brush xml:id="br0">
      <inkml:brushProperty name="width" value="0.05" units="cm"/>
      <inkml:brushProperty name="height" value="0.05" units="cm"/>
    </inkml:brush>
  </inkml:definitions>
  <inkml:trace contextRef="#ctx0" brushRef="#br0">36 295 24575,'-3'-8'0,"-4"-13"0,0-1 0,2 0 0,0 0 0,-1-26 0,5 42 0,1 1 0,0 0 0,0 0 0,1-1 0,0 1 0,0 0 0,0-1 0,0 1 0,1 0 0,0 0 0,0 0 0,0 1 0,0-1 0,1 0 0,0 1 0,0-1 0,0 1 0,1 0 0,-1 0 0,1 0 0,0 1 0,0-1 0,6-3 0,0 2 0,0 0 0,0 0 0,1 1 0,-1 0 0,1 1 0,0 0 0,0 1 0,0 0 0,0 1 0,18 0 0,-21 0 0,1 2 0,-1-1 0,1 1 0,-1 0 0,1 1 0,-1 0 0,0 1 0,0-1 0,0 1 0,0 1 0,-1 0 0,1 0 0,-1 0 0,10 9 0,-14-11 0,0 1 0,0 0 0,0 0 0,-1 0 0,1 0 0,-1 0 0,0 1 0,0-1 0,0 1 0,0-1 0,-1 1 0,1 0 0,-1 0 0,0 0 0,0 0 0,0 0 0,-1 0 0,1 0 0,-1 0 0,0 0 0,0 0 0,-1 0 0,1 0 0,-1 0 0,0 0 0,0 0 0,0-1 0,-1 1 0,1 0 0,-1 0 0,0-1 0,-3 6 0,-4 4 0,-1 0 0,0-1 0,0 0 0,-1-1 0,-1 0 0,0-1 0,-14 10 0,2-3 0,0-2 0,-35 17 0,48-27 0,0 0 0,0-1 0,0-1 0,0 0 0,0 0 0,-1-1 0,1 0 0,-20-1 0,18-3 0,13 2 0,0 0 0,0 0 0,0 0 0,0 0 0,0 0 0,-1 0 0,1 0 0,0 0 0,0-1 0,0 1 0,0 0 0,0 0 0,0 0 0,0 0 0,0 0 0,0 0 0,0 0 0,0 0 0,0 0 0,0-1 0,0 1 0,0 0 0,0 0 0,0 0 0,0 0 0,0 0 0,0 0 0,0 0 0,0 0 0,0 0 0,0-1 0,0 1 0,0 0 0,0 0 0,0 0 0,0 0 0,1 0 0,-1 0 0,0 0 0,0 0 0,0 0 0,0 0 0,0 0 0,0 0 0,0 0 0,0-1 0,0 1 0,0 0 0,0 0 0,1 0 0,-1 0 0,0 0 0,0 0 0,0 0 0,23-7 0,-11 6 0,0 1 0,0 0 0,-1 0 0,1 1 0,0 0 0,0 1 0,-1 1 0,16 5 0,-10-2 0,0 1 0,-1 1 0,0 1 0,29 19 0,-15-3 0,0 0 0,-2 2 0,-1 1 0,33 45 0,-54-65 0,0 0 0,1 0 0,-1-1 0,2 0 0,-1-1 0,11 8 0,-16-13 0,0 1 0,0-1 0,1 0 0,-1 0 0,0 0 0,1-1 0,-1 1 0,0 0 0,1-1 0,-1 0 0,1 1 0,-1-1 0,1 0 0,-1 0 0,1-1 0,-1 1 0,1 0 0,-1-1 0,1 0 0,-1 1 0,0-1 0,1 0 0,-1 0 0,0 0 0,0-1 0,0 1 0,0 0 0,0-1 0,4-3 0,6-6 0,-1-1 0,0 0 0,-1-1 0,0-1 0,9-16 0,-14 19-1365,-4 3-5461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7.458"/>
    </inkml:context>
    <inkml:brush xml:id="br0">
      <inkml:brushProperty name="width" value="0.05" units="cm"/>
      <inkml:brushProperty name="height" value="0.05" units="cm"/>
    </inkml:brush>
  </inkml:definitions>
  <inkml:trace contextRef="#ctx0" brushRef="#br0">54 1 24575,'-3'0'0,"-4"0"0,-3 0 0,-4 0 0,2 3 0,4 4 0,8 0 0,6 0 0,5-2 0,7-1 0,2-2 0,5-1 0,0-4 0,-1-1 0,-1 0 0,-6-2 0,-4 0-8191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8.297"/>
    </inkml:context>
    <inkml:brush xml:id="br0">
      <inkml:brushProperty name="width" value="0.05" units="cm"/>
      <inkml:brushProperty name="height" value="0.05" units="cm"/>
    </inkml:brush>
  </inkml:definitions>
  <inkml:trace contextRef="#ctx0" brushRef="#br0">270 155 24575,'1'-23'0,"-1"11"0,1-1 0,-2 1 0,1-1 0,-2 1 0,-3-16 0,5 26 0,-1 0 0,0 0 0,0-1 0,0 1 0,0 0 0,0 0 0,0 0 0,0 0 0,-1 0 0,1 0 0,-1 1 0,1-1 0,-1 0 0,0 1 0,0-1 0,1 1 0,-1 0 0,0 0 0,0-1 0,-1 1 0,1 0 0,0 1 0,0-1 0,0 0 0,-1 1 0,1-1 0,0 1 0,0 0 0,-1 0 0,1-1 0,0 2 0,-1-1 0,1 0 0,-3 1 0,-6 1 0,1 0 0,-1 1 0,0 0 0,1 1 0,0 0 0,0 1 0,0 0 0,0 0 0,1 1 0,0 1 0,0-1 0,-15 17 0,18-18 0,1 0 0,0 1 0,0 0 0,1 0 0,0 0 0,0 0 0,0 1 0,1-1 0,0 1 0,0 0 0,1 0 0,0 0 0,0 0 0,1 1 0,0-1 0,0 1 0,0-1 0,1 0 0,0 1 0,2 8 0,-1-12 0,0 1 0,1-1 0,-1 0 0,1 0 0,0 0 0,0 0 0,0 0 0,1 0 0,-1-1 0,1 1 0,0-1 0,0 0 0,0 0 0,1 0 0,-1 0 0,1 0 0,-1-1 0,1 0 0,0 1 0,0-1 0,0-1 0,0 1 0,1 0 0,-1-1 0,7 1 0,-6-1 0,1 0 0,0 0 0,-1-1 0,1 1 0,0-1 0,0-1 0,-1 1 0,1-1 0,0 0 0,-1 0 0,1-1 0,-1 1 0,1-1 0,-1-1 0,0 1 0,0-1 0,0 0 0,0 0 0,6-5 0,-2-2 0,1 0 0,15-23 0,-2 1 0,-23 32 0,1-1 0,-1 1 0,0-1 0,1 1 0,-1 0 0,1-1 0,-1 1 0,0-1 0,1 1 0,-1 0 0,1 0 0,-1-1 0,1 1 0,-1 0 0,1 0 0,-1 0 0,1-1 0,-1 1 0,1 0 0,0 0 0,-1 0 0,1 0 0,-1 0 0,1 0 0,-1 0 0,1 0 0,-1 1 0,1-1 0,-1 0 0,1 0 0,0 0 0,-1 0 0,1 1 0,-1-1 0,0 0 0,1 0 0,-1 1 0,1-1 0,-1 1 0,1-1 0,-1 0 0,0 1 0,1-1 0,-1 1 0,0-1 0,1 1 0,-1-1 0,0 1 0,0-1 0,1 1 0,-1-1 0,0 1 0,0 0 0,14 36 0,-13-32 0,17 55 0,-3 0 0,-2 1 0,-4 1 0,-1-1 0,-3 102 0,-5-159 0,0 1 0,0-1 0,-1 1 0,0-1 0,0 0 0,0 0 0,0 1 0,-1-1 0,0 0 0,-2 5 0,3-8 0,0 0 0,0 1 0,-1-1 0,1 0 0,0 0 0,-1 0 0,1 0 0,0 0 0,-1 0 0,1 0 0,-1 0 0,0 0 0,1-1 0,-1 1 0,0-1 0,1 1 0,-1-1 0,0 0 0,1 1 0,-1-1 0,0 0 0,0 0 0,1 0 0,-1-1 0,0 1 0,1 0 0,-1-1 0,-2 0 0,-3-1 0,0-1 0,1 0 0,-1 0 0,0-1 0,1 1 0,0-1 0,0-1 0,0 1 0,1-1 0,-1 0 0,-4-6 0,-2-4 0,0 0 0,1 0 0,-10-19 0,14 22 0,1 0 0,0-1 0,1 0 0,0 0 0,1-1 0,0 1 0,2-1 0,-1 0 0,0-15 0,3 24 0,0 1 0,0-1 0,0 0 0,1 1 0,0-1 0,0 0 0,0 1 0,0-1 0,1 1 0,-1-1 0,1 1 0,0 0 0,0 0 0,1 0 0,-1 0 0,1 0 0,0 0 0,0 1 0,1-1 0,-1 1 0,0 0 0,1 0 0,0 0 0,0 1 0,0-1 0,0 1 0,0 0 0,1 0 0,8-3 0,2 2-273,0 0 0,0 1 0,0 0 0,28 1 0,-12 2-6553</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8.657"/>
    </inkml:context>
    <inkml:brush xml:id="br0">
      <inkml:brushProperty name="width" value="0.05" units="cm"/>
      <inkml:brushProperty name="height" value="0.05" units="cm"/>
    </inkml:brush>
  </inkml:definitions>
  <inkml:trace contextRef="#ctx0" brushRef="#br0">18 212 24575,'0'-3'0,"-3"-4"0,-1-3 0,1 2 0,0 6 0,0 9 0,2 6 0,0 7 0,1 5 0,0 5 0,0 3 0,0 1 0,1 2 0,-1-4 0,0-6-8191</inkml:trace>
  <inkml:trace contextRef="#ctx0" brushRef="#br0" timeOffset="1">18 110 24575,'0'-6'0,"0"-8"0,0-7 0,0-3 0,0 0 0,0 4-8191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9.011"/>
    </inkml:context>
    <inkml:brush xml:id="br0">
      <inkml:brushProperty name="width" value="0.05" units="cm"/>
      <inkml:brushProperty name="height" value="0.05" units="cm"/>
    </inkml:brush>
  </inkml:definitions>
  <inkml:trace contextRef="#ctx0" brushRef="#br0">0 231 24575,'0'0'0,"0"0"0,0 1 0,0-1 0,0 0 0,0 0 0,0 0 0,0 0 0,1 0 0,-1 0 0,0 0 0,0 0 0,0 0 0,0 1 0,0-1 0,0 0 0,0 0 0,0 0 0,0 0 0,1 0 0,-1 0 0,0 0 0,0 0 0,0 0 0,0 0 0,0 0 0,0 0 0,0 0 0,0 0 0,1 0 0,-1 0 0,0 0 0,0 0 0,0 0 0,0 0 0,0 0 0,0 0 0,0 0 0,1 0 0,-1 0 0,0 0 0,0 0 0,0 0 0,0 0 0,0 0 0,0 0 0,0-1 0,0 1 0,1 0 0,-1 0 0,0 0 0,0 0 0,0 0 0,0 0 0,0 0 0,0-1 0,6 12 0,5 31 0,-1 0 0,-3 0 0,4 68 0,5 29 0,-13-233 0,4-152 0,-2 182 0,26-116 0,-30 177 0,-1 0 0,1 0 0,0 1 0,0-1 0,0 0 0,1 1 0,-1-1 0,1 1 0,1-4 0,-2 6 0,-1 0 0,0-1 0,1 1 0,-1 0 0,0 0 0,1-1 0,-1 1 0,0 0 0,1 0 0,-1 0 0,1 0 0,-1-1 0,0 1 0,1 0 0,-1 0 0,1 0 0,-1 0 0,1 0 0,-1 0 0,0 0 0,1 0 0,-1 0 0,2 0 0,-1 1 0,0-1 0,0 1 0,0 0 0,0-1 0,0 1 0,0 0 0,-1 0 0,1 0 0,0-1 0,0 1 0,0 0 0,0 2 0,5 6-66,-1 1 0,-1 0-1,1 0 1,-2 0 0,4 12-1,-4-10-900,7 21-5859</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9.352"/>
    </inkml:context>
    <inkml:brush xml:id="br0">
      <inkml:brushProperty name="width" value="0.05" units="cm"/>
      <inkml:brushProperty name="height" value="0.05" units="cm"/>
    </inkml:brush>
  </inkml:definitions>
  <inkml:trace contextRef="#ctx0" brushRef="#br0">45 70 24575,'-2'0'0,"-5"0"0,-1-3 0,-1-1 0,0-2 0,2-4 0,5 0 0,5 2 0,9 2 0,5 0 0,5 0 0,5 2 0,6 1 0,4 1 0,1 1 0,0 1 0,-7 0-8191</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29.677"/>
    </inkml:context>
    <inkml:brush xml:id="br0">
      <inkml:brushProperty name="width" value="0.05" units="cm"/>
      <inkml:brushProperty name="height" value="0.05" units="cm"/>
    </inkml:brush>
  </inkml:definitions>
  <inkml:trace contextRef="#ctx0" brushRef="#br0">120 41 24575,'-13'-41'0,"10"52"0,1 11 0,27 394-467,-19-352-431,-3-33-5928</inkml:trace>
  <inkml:trace contextRef="#ctx0" brushRef="#br0" timeOffset="1">1 330 24575,'0'-3'0,"0"-4"0,2-3 0,5-1 0,6 0 0,5-2 0,4 1 0,7 0 0,5-1 0,-4 2-8191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3.613"/>
    </inkml:context>
    <inkml:brush xml:id="br0">
      <inkml:brushProperty name="width" value="0.05" units="cm"/>
      <inkml:brushProperty name="height" value="0.05" units="cm"/>
    </inkml:brush>
  </inkml:definitions>
  <inkml:trace contextRef="#ctx0" brushRef="#br0">177 0 24575,'-24'1'0,"-30"3"0,46-3 0,0 1 0,0 0 0,0 0 0,0 0 0,0 1 0,1 0 0,-10 6 0,14-7 0,1 0 0,0 0 0,0 0 0,0 0 0,0 0 0,0 1 0,1-1 0,-1 0 0,1 1 0,0 0 0,-1-1 0,1 1 0,0 0 0,1 0 0,-1-1 0,0 1 0,1 0 0,-1 0 0,1 0 0,0 0 0,0 0 0,0 0 0,1 3 0,1 11 0,1-1 0,10 33 0,-5-20 0,42 240-1365,-44-224-5461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0.176"/>
    </inkml:context>
    <inkml:brush xml:id="br0">
      <inkml:brushProperty name="width" value="0.05" units="cm"/>
      <inkml:brushProperty name="height" value="0.05" units="cm"/>
    </inkml:brush>
  </inkml:definitions>
  <inkml:trace contextRef="#ctx0" brushRef="#br0">338 121 24575,'-1'-5'0,"-1"1"0,1-1 0,-1 1 0,0-1 0,0 1 0,-1 0 0,1 0 0,-1 0 0,-4-4 0,5 5 0,-3-3 0,0 0 0,-1 0 0,0 0 0,0 0 0,0 1 0,0 0 0,-1 0 0,0 1 0,0 0 0,0 0 0,-13-4 0,17 7 0,-1-1 0,0 1 0,0 1 0,0-1 0,0 0 0,0 1 0,0 0 0,0 0 0,0 0 0,-1 1 0,1-1 0,0 1 0,1 0 0,-1 0 0,0 0 0,0 1 0,0-1 0,1 1 0,-1 0 0,1 0 0,-1 0 0,1 1 0,0-1 0,0 1 0,-4 3 0,-7 11 0,0 2 0,1-1 0,1 1 0,1 1 0,1 0 0,1 1 0,0 0 0,2 0 0,-9 40 0,14-52 0,0 0 0,1-1 0,0 1 0,1 0 0,0 0 0,0 0 0,1-1 0,0 1 0,4 15 0,-3-19 0,0 0 0,0 0 0,0-1 0,0 1 0,1-1 0,0 1 0,0-1 0,0 0 0,1 0 0,-1 0 0,1 0 0,0-1 0,0 0 0,0 0 0,1 0 0,-1 0 0,9 3 0,-3-1 0,0-2 0,0 1 0,1-1 0,-1-1 0,1 0 0,0-1 0,-1 0 0,1 0 0,0-1 0,0 0 0,-1-1 0,1-1 0,0 0 0,-1 0 0,1-1 0,-1 0 0,0 0 0,0-1 0,0-1 0,0 0 0,-1 0 0,16-12 0,-14 9 0,0-1 0,-1 0 0,0-1 0,-1 0 0,0 0 0,0-1 0,-1 0 0,-1-1 0,0 1 0,0-1 0,-1-1 0,-1 0 0,0 1 0,0-1 0,-2-1 0,1 1 0,1-21 0,-5 26 0,0-1 0,0 0 0,-1 0 0,0 1 0,-3-14 0,3 18 0,-1-1 0,1 1 0,-1-1 0,0 1 0,0 0 0,0-1 0,-1 1 0,1 0 0,-1 1 0,0-1 0,-6-5 0,8 8 0,0 0 0,0 0 0,0 0 0,0 1 0,-1-1 0,1 0 0,0 1 0,0-1 0,-1 1 0,1-1 0,-1 1 0,1 0 0,0 0 0,-1-1 0,1 1 0,-1 0 0,1 0 0,-1 0 0,1 0 0,0 1 0,-1-1 0,1 0 0,-1 1 0,1-1 0,0 1 0,-1-1 0,1 1 0,0 0 0,0-1 0,-1 1 0,1 0 0,0 0 0,0 0 0,0 0 0,0 0 0,0 0 0,-1 2 0,-5 5 0,2 0 0,-1 0 0,1 0 0,-5 13 0,6-14 0,-4 7 0,1 0 0,0 1 0,2 0 0,0 0 0,0 1 0,1-1 0,1 1 0,1 0 0,0-1 0,1 25 0,0-38 0,1 0 0,1 0 0,-1 0 0,0 0 0,0 0 0,1 0 0,-1 0 0,1 0 0,-1 0 0,1 0 0,0-1 0,0 1 0,0 0 0,0-1 0,0 1 0,0 0 0,0-1 0,1 1 0,-1-1 0,1 0 0,-1 1 0,1-1 0,-1 0 0,1 0 0,0 0 0,-1 0 0,1 0 0,3 1 0,-2-2 0,0 0 0,0 0 0,0 0 0,0 0 0,1 0 0,-1 0 0,0-1 0,0 0 0,0 1 0,0-1 0,0 0 0,-1 0 0,1-1 0,0 1 0,0-1 0,-1 1 0,5-4 0,8-9 0,-1 1 0,0-2 0,-1 0 0,0 0 0,-1-2 0,-1 1 0,10-20 0,-9 16 0,-12 19 0,0 1 0,0-1 0,0 1 0,1 0 0,-1-1 0,0 1 0,0 0 0,0-1 0,1 1 0,-1 0 0,0-1 0,0 1 0,1 0 0,-1 0 0,0-1 0,1 1 0,-1 0 0,0 0 0,1 0 0,-1-1 0,1 1 0,-1 0 0,0 0 0,1 0 0,-1 0 0,1 0 0,3 8 0,-3 27 0,-1-25 0,8 63-1365,-6-53-5461</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0.866"/>
    </inkml:context>
    <inkml:brush xml:id="br0">
      <inkml:brushProperty name="width" value="0.05" units="cm"/>
      <inkml:brushProperty name="height" value="0.05" units="cm"/>
    </inkml:brush>
  </inkml:definitions>
  <inkml:trace contextRef="#ctx0" brushRef="#br0">1 313 24575,'0'-13'0,"0"9"0,-1 0 0,1 0 0,0 0 0,0 0 0,1 0 0,-1 0 0,1 0 0,0 0 0,0 0 0,0 0 0,3-5 0,-4 9 0,0-1 0,1 1 0,-1 0 0,0-1 0,1 1 0,-1 0 0,0-1 0,1 1 0,-1 0 0,1 0 0,-1-1 0,1 1 0,-1 0 0,1 0 0,-1 0 0,1 0 0,-1 0 0,0 0 0,1 0 0,-1-1 0,1 1 0,-1 0 0,1 1 0,-1-1 0,1 0 0,-1 0 0,1 0 0,-1 0 0,1 0 0,-1 0 0,1 1 0,-1-1 0,1 0 0,-1 0 0,0 1 0,1-1 0,-1 0 0,1 0 0,-1 1 0,0-1 0,1 1 0,-1-1 0,0 0 0,0 1 0,1-1 0,-1 1 0,16 22 0,-15-21 0,9 17 0,-1 1 0,-1 0 0,0 0 0,5 28 0,10 28 0,-21-75 0,-1-5 0,1-12 0,0-22 0,-2 37 0,0-7 0,1-1 0,0 1 0,1 0 0,0 0 0,0 0 0,0 0 0,1 0 0,1 0 0,-1 0 0,5-6 0,-5 10 0,-1 1 0,1 0 0,-1 0 0,1 0 0,0 0 0,0 0 0,0 0 0,0 1 0,1-1 0,-1 1 0,1 0 0,-1 0 0,1 1 0,0-1 0,0 1 0,0-1 0,0 1 0,0 1 0,0-1 0,0 0 0,0 1 0,6 0 0,4 2 0,1 0 0,-1 1 0,0 1 0,0 0 0,0 1 0,0 1 0,-1 0 0,22 13 0,-17-8 0,2-2 0,38 15 0,-56-24 0,-1 0 0,0 1 0,0-1 0,0 0 0,0 1 0,1-1 0,-1 0 0,0 0 0,0 0 0,1 0 0,-1 0 0,0 0 0,0 0 0,0-1 0,1 1 0,-1 0 0,0-1 0,0 1 0,0 0 0,0-1 0,2 0 0,-3 0 0,1 0 0,0 0 0,-1 0 0,1 0 0,-1 0 0,1 0 0,-1 0 0,0 0 0,1 0 0,-1 0 0,0 0 0,0 0 0,0 0 0,0 0 0,1 0 0,-2 0 0,1-1 0,0-1 0,-1-3 0,-1 0 0,0-1 0,0 1 0,0 0 0,0 0 0,-6-8 0,5 7 0,-1 1 0,-1-1 0,1 1 0,-1 0 0,0 1 0,-1-1 0,1 1 0,-9-7 0,11 11 0,0-1 0,0 0 0,0 1 0,0 0 0,0 0 0,0 0 0,-1 0 0,1 0 0,0 1 0,0-1 0,-1 1 0,1 0 0,0 0 0,-1 0 0,1 0 0,0 1 0,-1-1 0,1 1 0,0 0 0,0 0 0,-6 3 0,2-1 0,0 1 0,0 1 0,1-1 0,-1 1 0,1 1 0,0-1 0,0 1 0,1 0 0,0 0 0,0 0 0,0 1 0,1 0 0,-5 10 0,5-10 0,0 1 0,1 0 0,0 0 0,0 0 0,1 1 0,0-1 0,0 0 0,1 1 0,1 0 0,-1-1 0,1 1 0,2 12 0,-2-19 0,1 0 0,-1 1 0,1-1 0,0 0 0,0 0 0,0 1 0,0-1 0,0 0 0,1 0 0,-1 0 0,1 0 0,-1 0 0,1-1 0,0 1 0,0 0 0,-1-1 0,1 1 0,0-1 0,0 0 0,1 0 0,-1 0 0,0 0 0,0 0 0,1 0 0,-1 0 0,0-1 0,1 1 0,-1-1 0,0 0 0,1 1 0,-1-1 0,1 0 0,3-1 0,3 0 0,1 0 0,-1 0 0,0-1 0,0-1 0,-1 1 0,1-1 0,14-8 0,-9 3 0,0-1 0,-1 0 0,-1-1 0,0-1 0,0 0 0,-1-1 0,0 0 0,-1 0 0,0-1 0,-1-1 0,-1 0 0,14-29 0,-12 19 0,-1 0 0,-1-1 0,-1 0 0,-1 0 0,-1-1 0,-1 0 0,0-33 0,-3 55 0,-1 1 0,0-1 0,0 1 0,-1-1 0,1 1 0,0-1 0,-1 1 0,0-1 0,0 1 0,0 0 0,-3-7 0,4 10 0,-1 0 0,1 0 0,0-1 0,0 1 0,0 0 0,0 0 0,-1 0 0,1-1 0,0 1 0,0 0 0,-1 0 0,1 0 0,0 0 0,0 0 0,-1 0 0,1-1 0,0 1 0,0 0 0,-1 0 0,1 0 0,0 0 0,0 0 0,-1 0 0,1 0 0,0 0 0,0 0 0,-1 0 0,1 0 0,0 0 0,-1 0 0,1 0 0,0 1 0,0-1 0,-1 0 0,1 0 0,0 0 0,0 0 0,-1 0 0,-7 12 0,-3 16 0,0 17-195,3 0 0,2 0 0,1 1 0,3 0 0,1 0 0,8 59 0,0-41-6631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2.639"/>
    </inkml:context>
    <inkml:brush xml:id="br0">
      <inkml:brushProperty name="width" value="0.05" units="cm"/>
      <inkml:brushProperty name="height" value="0.05" units="cm"/>
    </inkml:brush>
  </inkml:definitions>
  <inkml:trace contextRef="#ctx0" brushRef="#br0">207 189 24575,'9'-8'0,"1"1"0,0 0 0,0 0 0,11-5 0,-6 5 0,24-19 0,-36 23 0,0 0 0,0 0 0,0 0 0,0 0 0,0 0 0,-1 0 0,1-1 0,-1 1 0,0-1 0,0 0 0,3-7 0,-5 9 0,1 1 0,-1-1 0,1 0 0,-1 1 0,0-1 0,0 0 0,0 1 0,0-1 0,0 0 0,0 1 0,0-1 0,-1 0 0,1 1 0,0-1 0,-1 1 0,0-1 0,1 1 0,-1-1 0,0 1 0,-1-2 0,0 0 0,1 1 0,-1 0 0,-1 1 0,1-1 0,0 0 0,0 0 0,-1 1 0,1 0 0,-1-1 0,1 1 0,-4-1 0,-3-1 0,-1 1 0,0-1 0,-1 2 0,1-1 0,-15 1 0,11 2 0,1 0 0,0 0 0,0 2 0,0-1 0,0 2 0,0 0 0,0 0 0,1 1 0,0 1 0,0 0 0,0 1 0,-16 12 0,22-15 0,1 1 0,-1 0 0,1 0 0,0 1 0,0 0 0,1 0 0,-1 0 0,2 0 0,-1 1 0,-4 10 0,6-12 0,0 1 0,1-1 0,0 1 0,0-1 0,1 1 0,-1 0 0,1 0 0,0-1 0,1 1 0,-1 0 0,1-1 0,0 1 0,1 0 0,-1-1 0,3 6 0,0-3 0,0-1 0,1 1 0,0-1 0,0 0 0,0 0 0,1-1 0,0 0 0,0 0 0,1 0 0,0 0 0,0-1 0,0-1 0,0 1 0,1-1 0,0 0 0,0-1 0,0 0 0,0 0 0,0 0 0,1-1 0,-1-1 0,1 1 0,-1-1 0,1-1 0,0 0 0,13-1 0,-21 1 0,-1 0 0,1 0 0,0 0 0,-1 0 0,1 0 0,-1 0 0,1 0 0,0 0 0,-1-1 0,1 1 0,-1 0 0,1 0 0,0-1 0,-1 1 0,1 0 0,-1-1 0,1 1 0,-1 0 0,1-1 0,-1 1 0,1-1 0,0 0 0,-12-4 0,-23-1 0,28 5 0,0 2 0,0-1 0,0 1 0,0 0 0,0 0 0,1 0 0,-1 1 0,0 0 0,1 0 0,-1 1 0,1-1 0,0 1 0,0 0 0,0 1 0,0-1 0,1 1 0,-1 0 0,1 0 0,0 0 0,0 1 0,0 0 0,1-1 0,0 1 0,0 1 0,0-1 0,-3 8 0,4-7 0,0 1 0,0-1 0,0 1 0,1-1 0,0 1 0,1 0 0,-1 0 0,1 0 0,1-1 0,-1 1 0,1 0 0,0 0 0,1-1 0,-1 1 0,1-1 0,1 1 0,-1-1 0,1 0 0,0 0 0,1 0 0,-1 0 0,9 9 0,-5-7 0,1-1 0,0 0 0,0-1 0,1 0 0,-1 0 0,1-1 0,1 0 0,-1 0 0,1-1 0,-1 0 0,1-1 0,0 0 0,1-1 0,-1 0 0,0 0 0,1-1 0,-1-1 0,1 1 0,-1-2 0,14-1 0,-11 0 0,1 0 0,-1 0 0,-1-1 0,1-1 0,0 0 0,-1-1 0,0-1 0,0 1 0,0-2 0,-1 0 0,0 0 0,0-1 0,-1 0 0,0-1 0,15-16 0,-18 15 0,-1 0 0,1-1 0,-2 1 0,1-1 0,-1-1 0,-1 1 0,0 0 0,-1-1 0,0 0 0,-1 0 0,0 0 0,0-15 0,-1 13 0,-2-1 0,1 1 0,-2-1 0,0 1 0,-1 0 0,0 0 0,-1 0 0,-1 0 0,-11-24 0,-1 15 0,7 18 0,10 6 0,0-1 0,-1 0 0,1 1 0,0-1 0,-1 1 0,1-1 0,0 0 0,0 1 0,-1-1 0,1 1 0,0-1 0,0 1 0,0-1 0,0 1 0,-1-1 0,1 1 0,0-1 0,0 1 0,0-1 0,0 1 0,0-1 0,0 1 0,0-1 0,1 1 0,13 204 0,-14-188 0,1-2 0,11-35 0,-5 8 0,-1-2 0,2 0 0,10-16 0,-16 28 0,0-1 0,-1 1 0,1 0 0,0 0 0,0-1 0,1 1 0,-1 0 0,0 1 0,1-1 0,-1 0 0,1 1 0,0-1 0,-1 1 0,1 0 0,0 0 0,0 0 0,0 0 0,3 0 0,-4 1 0,0 1 0,0-1 0,1 1 0,-1-1 0,0 1 0,0 0 0,0 0 0,0 0 0,0 0 0,0 0 0,0 0 0,-1 1 0,1-1 0,0 1 0,-1-1 0,1 1 0,-1 0 0,1-1 0,0 3 0,26 41 0,-24-36 0,11 19 0,-9-15 0,0 0 0,2 0 0,-1-1 0,19 22 0,-24-32 0,0 0 0,0 1 0,0-1 0,1 0 0,-1-1 0,1 1 0,0 0 0,-1-1 0,1 1 0,0-1 0,0 0 0,0 0 0,0 0 0,0 0 0,0-1 0,0 1 0,0-1 0,0 1 0,0-1 0,0 0 0,0-1 0,1 1 0,-1 0 0,0-1 0,0 0 0,0 0 0,0 0 0,4-2 0,-1 0 0,0-1 0,1 0 0,-2 0 0,1-1 0,0 0 0,-1 0 0,0 0 0,0 0 0,-1-1 0,0 0 0,0 0 0,0 0 0,6-13 0,1-7 0,-1 0 0,8-33 0,-8 24 0,-1 0 0,-2 0 0,-2 0 0,-1-1 0,-1-41 0,-3 74 0,0 1 0,-1 0 0,1 0 0,-1-1 0,1 1 0,-1 0 0,0 0 0,0 0 0,0 0 0,-2-4 0,3 6 0,0-1 0,0 1 0,-1 0 0,1 0 0,0 0 0,0-1 0,0 1 0,0 0 0,-1 0 0,1 0 0,0 0 0,0 0 0,0-1 0,-1 1 0,1 0 0,0 0 0,0 0 0,-1 0 0,1 0 0,0 0 0,0 0 0,-1 0 0,1 0 0,0 0 0,0 0 0,-1 0 0,1 0 0,0 0 0,0 0 0,-1 0 0,1 0 0,0 0 0,-1 1 0,-7 13 0,4 2 0,1 1 0,0-1 0,1 1 0,0 24 0,7 69 0,2-31 0,34 152 0,-34-209 0,-3-17 0,-3-12 0,-2-15 0,-5-9 0,-2 0 0,-16-44 0,-8-28 0,31 102 0,1-1 0,0 1 0,-1 0 0,1 0 0,0-1 0,-1 1 0,1 0 0,0 0 0,0-1 0,0 1 0,0 0 0,1-1 0,-1 1 0,0 0 0,0-1 0,1 1 0,-1 0 0,1 0 0,-1 0 0,1-1 0,-1 1 0,1 0 0,0 0 0,0 0 0,-1 0 0,1 0 0,0 0 0,0 0 0,0 0 0,0 1 0,0-1 0,0 0 0,0 0 0,1 1 0,-1-1 0,0 1 0,0-1 0,2 0 0,5 0 0,-1 0 0,1 0 0,-1 1 0,1 0 0,12 2 0,-4-1 0,-11 0 0,9-1 0,-1 1 0,19-3 0,-27 1 0,0 0 0,-1 0 0,1 0 0,0-1 0,-1 1 0,1-1 0,-1 0 0,0-1 0,0 1 0,4-4 0,-7 6 0,-1 0 0,0 0 0,0 0 0,0 0 0,0 0 0,0 0 0,0 0 0,0 0 0,0 0 0,1 0 0,-1 0 0,0 0 0,0 0 0,0 0 0,0 0 0,0 0 0,0 0 0,0 0 0,1 0 0,-1 0 0,0 0 0,0 0 0,0 0 0,0 0 0,0 0 0,0 0 0,0 0 0,0 0 0,1 0 0,-1 0 0,0 0 0,0 1 0,0-1 0,0 0 0,0 0 0,0 0 0,0 0 0,0 0 0,0 0 0,0 0 0,0 0 0,0 0 0,0 1 0,0-1 0,0 0 0,0 0 0,0 0 0,0 0 0,0 0 0,0 0 0,0 0 0,0 1 0,2 11 0,-3 16 0,1-24 0,-1 12-151,1-1-1,1 1 0,0-1 0,1 1 1,1-1-1,0 1 0,1-1 1,9 20-1,-5-19-6674</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2.990"/>
    </inkml:context>
    <inkml:brush xml:id="br0">
      <inkml:brushProperty name="width" value="0.05" units="cm"/>
      <inkml:brushProperty name="height" value="0.05" units="cm"/>
    </inkml:brush>
  </inkml:definitions>
  <inkml:trace contextRef="#ctx0" brushRef="#br0">1 24 24575,'-1'-17'0,"2"10"0,6 22 0,3 4 0,-1-2 0,-1-1 0,-1 2 0,6 19 0,8 54-455,-3 1 0,9 161 0,-26-226-6371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3.665"/>
    </inkml:context>
    <inkml:brush xml:id="br0">
      <inkml:brushProperty name="width" value="0.05" units="cm"/>
      <inkml:brushProperty name="height" value="0.05" units="cm"/>
    </inkml:brush>
  </inkml:definitions>
  <inkml:trace contextRef="#ctx0" brushRef="#br0">1 179 24575,'0'-11'0,"1"-5"0,0 16 0,0-1 0,-1 0 0,1 1 0,0-1 0,0 1 0,0-1 0,0 1 0,0-1 0,0 1 0,0-1 0,0 1 0,0 0 0,0 0 0,0-1 0,0 1 0,0 0 0,0 0 0,1 0 0,42-2 0,-26 1 0,-1 0 0,29-5 0,-41 5 0,-1-1 0,1 1 0,0-1 0,-1 0 0,1 0 0,-1 0 0,1-1 0,-1 0 0,0 0 0,0 0 0,0 0 0,-1 0 0,7-7 0,-10 9 0,0 1 0,0-1 0,1 1 0,-1-1 0,0 1 0,0 0 0,1-1 0,-1 1 0,0 0 0,1-1 0,-1 1 0,1 0 0,-1-1 0,0 1 0,1 0 0,-1 0 0,1-1 0,-1 1 0,1 0 0,-1 0 0,0 0 0,1 0 0,-1 0 0,1 0 0,-1 0 0,2 0 0,2 11 0,-5 35 0,0-26 0,1-14 0,1 1 0,0-1 0,0 0 0,0 0 0,0 0 0,1 0 0,0 0 0,1-1 0,4 11 0,-6-14 0,0-1 0,1 1 0,-1-1 0,0 1 0,1-1 0,-1 0 0,0 0 0,1 1 0,0-1 0,-1 0 0,1 0 0,-1 0 0,1-1 0,0 1 0,0 0 0,0-1 0,-1 1 0,1-1 0,0 1 0,0-1 0,0 0 0,0 0 0,0 0 0,0 0 0,0 0 0,0 0 0,0-1 0,-1 1 0,1-1 0,0 1 0,0-1 0,0 1 0,-1-1 0,1 0 0,2-1 0,1-2 0,0 1 0,0-1 0,0 0 0,-1 0 0,1-1 0,-1 1 0,0-1 0,0 0 0,-1 0 0,1 0 0,-1-1 0,0 1 0,-1-1 0,1 0 0,1-7 0,2-7 0,-1 0 0,0 0 0,2-27 0,-6 39 0,2-20 0,-3 26 0,0 1 0,0 0 0,0 0 0,0-1 0,0 1 0,0 0 0,0 0 0,0 0 0,-1-1 0,1 1 0,0 0 0,-1 0 0,1 0 0,-1-1 0,0 0 0,-3 7 0,1 5 0,1 1 0,0-1 0,1 1 0,0-1 0,1 16 0,6 58 0,-5-70 0,53 308 0,-10-69 0,-41-235 0,1 6 0,0 36 0,-4-55 0,0 0 0,0-1 0,0 1 0,-1 0 0,0-1 0,0 1 0,0 0 0,0-1 0,-1 1 0,1-1 0,-1 0 0,-1 0 0,1 1 0,-4 3 0,5-6 0,-1-1 0,0 0 0,1 0 0,-1 1 0,0-1 0,0 0 0,0-1 0,0 1 0,1 0 0,-1 0 0,0-1 0,-1 1 0,1-1 0,0 0 0,0 0 0,0 1 0,0-1 0,0-1 0,0 1 0,0 0 0,0 0 0,0-1 0,0 1 0,0-1 0,0 0 0,0 0 0,-2-1 0,-8-3 0,2-1 0,-1 0 0,-13-10 0,19 13 0,-23-18 0,1-1 0,-40-42 0,52 49 0,2-2 0,0 1 0,0-2 0,2 0 0,-15-31 0,23 44 0,1 0 0,0 1 0,1-1 0,-1 0 0,1-1 0,0 1 0,1 0 0,-1 0 0,1 0 0,0 0 0,0-1 0,0 1 0,3-8 0,-2 9 0,0 1 0,1-1 0,-1 1 0,1-1 0,0 1 0,0 0 0,0 0 0,1 0 0,-1 0 0,1 0 0,0 1 0,0-1 0,0 1 0,0 0 0,0-1 0,0 1 0,0 1 0,1-1 0,4-1 0,16-6 68,-1 2 0,2 1-1,-1 1 1,28-2 0,-24 3-636,0 0 0,52-17 0,-65 15-6258</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4.003"/>
    </inkml:context>
    <inkml:brush xml:id="br0">
      <inkml:brushProperty name="width" value="0.05" units="cm"/>
      <inkml:brushProperty name="height" value="0.05" units="cm"/>
    </inkml:brush>
  </inkml:definitions>
  <inkml:trace contextRef="#ctx0" brushRef="#br0">120 149 24575,'0'-20'0,"-2"-47"0,2 63 0,-1 0 0,0 0 0,0 0 0,0-1 0,0 1 0,0 1 0,-1-1 0,0 0 0,0 0 0,0 0 0,0 1 0,-4-6 0,5 9 0,1-1 0,-1 1 0,0-1 0,1 1 0,-1-1 0,0 1 0,1-1 0,-1 1 0,0 0 0,0-1 0,1 1 0,-1 0 0,0 0 0,0-1 0,1 1 0,-1 0 0,0 0 0,0 0 0,0 0 0,1 0 0,-1 0 0,0 0 0,0 1 0,0-1 0,1 0 0,-1 0 0,0 1 0,0-1 0,1 0 0,-1 1 0,0-1 0,1 0 0,-1 1 0,0-1 0,1 1 0,-1 0 0,1-1 0,-1 1 0,1-1 0,-1 1 0,1 0 0,-1-1 0,0 2 0,-2 4 0,-1-1 0,1 1 0,0 0 0,-3 7 0,-4 16 0,1 1 0,1 0 0,2 0 0,1 0 0,1 1 0,2 0 0,1 0 0,1 0 0,2 0 0,1-1 0,9 42 0,-10-64-105,0 0 0,1 0 0,-1 0 0,2 0 0,-1 0 0,1-1 0,0 0 0,1 0 0,-1 0 0,1 0 0,1-1 0,6 7 0,11 4-6721</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4.579"/>
    </inkml:context>
    <inkml:brush xml:id="br0">
      <inkml:brushProperty name="width" value="0.05" units="cm"/>
      <inkml:brushProperty name="height" value="0.05" units="cm"/>
    </inkml:brush>
  </inkml:definitions>
  <inkml:trace contextRef="#ctx0" brushRef="#br0">68 326 24575,'-2'-1'0,"0"1"0,-1 0 0,1-1 0,0 0 0,0 1 0,0-1 0,0 0 0,0 0 0,0 0 0,0 0 0,-3-3 0,3 3 0,0 0 0,0-1 0,1 1 0,-1 0 0,0 0 0,0 1 0,0-1 0,0 0 0,0 1 0,-4-2 0,5 3 0,1-1 0,-1 0 0,1 0 0,-1 0 0,0 0 0,1 0 0,-1 1 0,1-1 0,-1 0 0,1 1 0,-1-1 0,1 0 0,-1 1 0,1-1 0,-1 0 0,1 1 0,0-1 0,-1 1 0,1-1 0,-1 1 0,1-1 0,0 1 0,0-1 0,-1 1 0,1-1 0,0 1 0,0 0 0,0-1 0,-1 1 0,1-1 0,0 1 0,0 0 0,0-1 0,0 1 0,0-1 0,0 1 0,0 0 0,1 0 0,3 30 0,-3-23 0,4 53 0,-2 0 0,-3 0 0,-15 110 0,28-318 0,9-73 0,-15 178 0,1-1 0,3 1 0,15-42 0,-21 73 0,0 0 0,0 0 0,1 0 0,0 1 0,1-1 0,0 1 0,0 1 0,15-15 0,-19 21 0,0 1 0,1-1 0,-1 1 0,1-1 0,-1 1 0,1 0 0,0 0 0,0 1 0,0-1 0,0 1 0,0 0 0,0 0 0,0 0 0,1 0 0,-1 1 0,0 0 0,0 0 0,0 0 0,1 0 0,-1 1 0,0-1 0,0 1 0,0 0 0,1 0 0,-1 1 0,-1 0 0,8 3 0,-6-3 0,-1 1 0,0 0 0,0 0 0,-1 0 0,1 0 0,0 0 0,-1 1 0,0-1 0,0 1 0,0 0 0,0 0 0,3 8 0,-3-5 0,0 1 0,0-1 0,-1 1 0,0 0 0,0 0 0,-1 0 0,0 9 0,0-2 0,-2-1 0,0 0 0,0 1 0,-1-1 0,-1 0 0,-1 0 0,0 0 0,-7 17 0,3-15 0,-1 0 0,-1 0 0,0 0 0,-1-1 0,0-1 0,-1 0 0,-16 13 0,9-10 0,-1 0 0,-1-2 0,0 0 0,-35 17 0,52-30 0,1 0 0,0-1 0,0 1 0,0-1 0,0 1 0,-1-1 0,1 0 0,0 0 0,-1 0 0,1 0 0,-1-1 0,1 0 0,-7 0 0,29-4 0,-11 6 0,-1-1 0,0 2 0,1-1 0,-1 1 0,0 0 0,0 1 0,-1 0 0,10 6 0,50 45 0,-39-30 0,-12-12-195,0-1 0,1 0 0,0-1 0,0-1 0,1-1 0,28 12 0,-13-11-6631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4.931"/>
    </inkml:context>
    <inkml:brush xml:id="br0">
      <inkml:brushProperty name="width" value="0.05" units="cm"/>
      <inkml:brushProperty name="height" value="0.05" units="cm"/>
    </inkml:brush>
  </inkml:definitions>
  <inkml:trace contextRef="#ctx0" brushRef="#br0">121 119 24575,'0'-19'0,"1"13"0,-1-1 0,1 1 0,-2 0 0,1-1 0,-1 1 0,1-1 0,-2 1 0,1 0 0,-1 0 0,-4-11 0,6 17 0,-1 0 0,1-1 0,0 1 0,-1 0 0,1 0 0,0 0 0,-1 0 0,1 0 0,-1-1 0,1 1 0,0 0 0,-1 0 0,1 0 0,-1 0 0,1 0 0,-1 0 0,1 0 0,0 0 0,-1 0 0,1 0 0,-1 1 0,1-1 0,0 0 0,-1 0 0,1 0 0,-1 0 0,1 1 0,0-1 0,-1 0 0,1 0 0,0 1 0,-1-1 0,1 0 0,0 1 0,0-1 0,-1 0 0,1 1 0,0-1 0,0 0 0,-1 1 0,1-1 0,0 0 0,0 2 0,-14 19 0,13-19 0,-14 27 0,1 0 0,2 2 0,-16 58 0,26-84 0,1-1 0,0 1 0,1 0 0,-1 0 0,1 0 0,0 0 0,1 0 0,-1 0 0,1-1 0,0 1 0,0 0 0,0 0 0,2 4 0,-2-7 0,0-1 0,0 1 0,0-1 0,0 1 0,0-1 0,0 0 0,0 1 0,0-1 0,1 0 0,-1 0 0,0 0 0,1 0 0,-1 0 0,1 0 0,-1 0 0,3 0 0,-2 0 0,1-1 0,-1 1 0,1-1 0,-1 0 0,1 0 0,0 0 0,-1 0 0,1 0 0,-1-1 0,1 1 0,-1-1 0,1 1 0,-1-1 0,3-1 0,4-2 0,-1-1 0,0 0 0,1 0 0,-2-1 0,1 0 0,-1 0 0,0-1 0,0 0 0,0 0 0,-1 0 0,-1-1 0,9-13 0,-9 11 0,1 0 0,-1 0 0,0 0 0,-1-1 0,-1 0 0,1 0 0,-2 0 0,1 0 0,-2-1 0,2-14 0,-3 23 8,0-1-1,-1 0 1,1 1-1,-1-1 0,1 1 1,-1-1-1,0 0 1,0 1-1,-1 0 0,1-1 1,-1 1-1,1 0 1,-1 0-1,0-1 1,0 2-1,-1-1 0,1 0 1,-1 0-1,1 1 1,-1-1-1,0 1 0,-5-4 1,3 4 3,0 0 1,0 0-1,0 0 0,0 0 1,0 1-1,0 0 1,0 0-1,-1 1 0,1-1 1,0 1-1,-1 0 0,1 0 1,0 1-1,-7 1 1,6-1-37,1 1 1,-1-1-1,1 1 1,0 0 0,0 0-1,0 1 1,0-1 0,0 1-1,0 0 1,1 1-1,-1-1 1,1 1 0,-6 7-1,7-8-34,1 0 0,0 0-1,0 0 1,1 1-1,-1-1 1,1 0 0,-1 1-1,1-1 1,0 1 0,0 0-1,1-1 1,-1 1 0,1 0-1,0 0 1,0-1-1,0 1 1,0 0 0,1-1-1,-1 1 1,1 0 0,0-1-1,2 5 1,4 10-6767</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5.306"/>
    </inkml:context>
    <inkml:brush xml:id="br0">
      <inkml:brushProperty name="width" value="0.05" units="cm"/>
      <inkml:brushProperty name="height" value="0.05" units="cm"/>
    </inkml:brush>
  </inkml:definitions>
  <inkml:trace contextRef="#ctx0" brushRef="#br0">171 66 24575,'1'-1'0,"0"0"0,0 0 0,0 0 0,0 0 0,0 0 0,0 0 0,-1-1 0,1 1 0,0 0 0,-1-1 0,1 1 0,-1 0 0,1-1 0,-1 1 0,0-1 0,0 1 0,1 0 0,-1-1 0,0 1 0,0-1 0,-1 1 0,1-1 0,0 1 0,0 0 0,-1-1 0,1 1 0,0-1 0,-1 1 0,0 0 0,1-1 0,-1 1 0,0 0 0,0 0 0,1 0 0,-3-2 0,2 1 0,0 1 0,-1 0 0,1 0 0,-1-1 0,1 1 0,-1 0 0,0 0 0,1 0 0,-1 1 0,0-1 0,0 0 0,0 1 0,1-1 0,-1 1 0,0-1 0,0 1 0,0 0 0,0 0 0,0 0 0,0 0 0,0 0 0,0 1 0,1-1 0,-1 0 0,0 1 0,-3 0 0,1 2 0,0-1 0,0 1 0,1 0 0,-1 0 0,0 0 0,1 0 0,0 1 0,0-1 0,0 1 0,0 0 0,1 0 0,-1 0 0,1 0 0,-2 6 0,0 0 0,0 0 0,1 0 0,0 0 0,1 1 0,-2 11 0,3-13 0,1-1 0,0 0 0,1 1 0,-1-1 0,2 0 0,-1 0 0,1 0 0,0 1 0,1-2 0,0 1 0,0 0 0,0-1 0,1 1 0,6 8 0,-7-13 0,-1 0 0,1 0 0,0 0 0,0 0 0,0 0 0,0-1 0,0 1 0,0-1 0,1 0 0,-1 0 0,1 0 0,0 0 0,-1-1 0,1 0 0,0 0 0,0 0 0,0 0 0,0 0 0,0-1 0,0 1 0,0-1 0,0 0 0,0-1 0,0 1 0,0-1 0,0 1 0,0-1 0,0 0 0,0-1 0,-1 1 0,6-3 0,-4 2 0,-1-1 0,1 1 0,0-1 0,-1 0 0,1-1 0,-1 1 0,0-1 0,0 1 0,0-1 0,-1-1 0,1 1 0,-1 0 0,0-1 0,0 0 0,-1 1 0,4-8 0,-4 5 0,0 0 0,0 0 0,0-1 0,-1 1 0,0-1 0,-1 1 0,1 0 0,-1-1 0,-1 1 0,1-1 0,-3-9 0,1 10 0,0 0 0,0-1 0,-1 1 0,0 0 0,0 0 0,0 1 0,-1-1 0,0 1 0,-1-1 0,1 1 0,-7-6 0,7 8 0,0 1 0,0-1 0,0 1 0,-1 0 0,0 0 0,0 0 0,0 0 0,0 1 0,0 0 0,0 0 0,0 0 0,-1 1 0,1 0 0,-1 0 0,1 0 0,-6 1 0,4 0 20,1 1 0,0 0 0,0 0 1,0 0-1,0 1 0,0 0 0,0 0 0,1 1 0,-1 0 0,1 0 0,0 0 0,-1 0 0,1 1 0,1 0 0,-1 0 0,-8 9 1,9-8-128,-1 0 0,1 0 1,0 1-1,1-1 0,-1 1 1,1 0-1,0 0 0,0 0 1,1 1-1,0-1 0,0 0 1,1 1-1,-1 0 0,1-1 1,0 10-1,3 0-6719</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5.664"/>
    </inkml:context>
    <inkml:brush xml:id="br0">
      <inkml:brushProperty name="width" value="0.05" units="cm"/>
      <inkml:brushProperty name="height" value="0.05" units="cm"/>
    </inkml:brush>
  </inkml:definitions>
  <inkml:trace contextRef="#ctx0" brushRef="#br0">4 100 24575,'5'-16'0,"-2"0"0,1 0 0,0-23 0,-2 26 0,-2 18 0,-8 132 0,0-24 0,6-64 0,-1 0 0,3-1 0,6 55 0,-5-97 0,0-1 0,0 0 0,0 0 0,0 0 0,1 0 0,0 0 0,0 0 0,1 0 0,-1-1 0,1 1 0,0-1 0,7 8 0,-8-10 0,0 0 0,1 0 0,-1 0 0,1-1 0,0 1 0,-1-1 0,1 0 0,0 0 0,0 0 0,0 0 0,0 0 0,0 0 0,0-1 0,0 0 0,0 1 0,0-1 0,0 0 0,0-1 0,0 1 0,0 0 0,0-1 0,0 0 0,4-1 0,3-2-227,-1 0-1,0 0 1,0-1-1,-1 0 1,9-6-1,12-11-6598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3.923"/>
    </inkml:context>
    <inkml:brush xml:id="br0">
      <inkml:brushProperty name="width" value="0.05" units="cm"/>
      <inkml:brushProperty name="height" value="0.05" units="cm"/>
    </inkml:brush>
  </inkml:definitions>
  <inkml:trace contextRef="#ctx0" brushRef="#br0">0 246 24575,'12'-36'0,"26"-68"0,-33 93 0,0-1 0,1 1 0,1 0 0,0 1 0,0 0 0,13-13 0,-19 21 0,0 1 0,1-1 0,-1 1 0,1 0 0,-1 0 0,1-1 0,-1 1 0,1 0 0,-1 1 0,1-1 0,0 0 0,0 0 0,-1 1 0,1-1 0,0 1 0,0-1 0,0 1 0,0 0 0,0 0 0,0 0 0,-1 0 0,1 0 0,0 0 0,0 0 0,0 1 0,0-1 0,0 1 0,-1-1 0,1 1 0,0 0 0,-1 0 0,1 0 0,0 0 0,-1 0 0,1 0 0,-1 0 0,1 0 0,-1 1 0,0-1 0,2 3 0,4 4 0,-1 0 0,0 1 0,0 0 0,-1 0 0,8 20 0,-2-2 0,10 39 0,-18-56 0,-1-1 0,-1 1 0,1-1 0,-2 1 0,1-1 0,-1 1 0,-1-1 0,-1 13 0,2-20 0,-1-1 0,1 1 0,0 0 0,-1 0 0,1-1 0,-1 1 0,1-1 0,-1 1 0,0 0 0,0-1 0,0 1 0,0-1 0,0 0 0,0 1 0,0-1 0,0 0 0,0 1 0,-1-1 0,1 0 0,0 0 0,-1 0 0,1 0 0,-1 0 0,1-1 0,-1 1 0,0 0 0,1-1 0,-1 1 0,0-1 0,1 0 0,-1 1 0,0-1 0,1 0 0,-1 0 0,0 0 0,0 0 0,1 0 0,-1-1 0,-3 0 0,2 0 0,0 0 0,0 0 0,0-1 0,0 1 0,0-1 0,1 0 0,-1 0 0,0 0 0,1 0 0,0 0 0,-1-1 0,1 1 0,0-1 0,0 1 0,1-1 0,-1 0 0,0 0 0,1 1 0,0-1 0,-1 0 0,0-4 0,1-1 23,0 1 0,1 0 0,0-1-1,0 1 1,1-1 0,-1 1 0,2-1-1,-1 1 1,1 0 0,0-1 0,0 1-1,1 0 1,0 0 0,7-11 0,-2 5-267,1 0 0,0 1 0,0 0 0,1 0 1,0 1-1,16-13 0,2 3-6582</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5.985"/>
    </inkml:context>
    <inkml:brush xml:id="br0">
      <inkml:brushProperty name="width" value="0.05" units="cm"/>
      <inkml:brushProperty name="height" value="0.05" units="cm"/>
    </inkml:brush>
  </inkml:definitions>
  <inkml:trace contextRef="#ctx0" brushRef="#br0">188 316 24575,'-9'0'0,"-8"0"0,-8 3 0,-5 4 0,0 1 0,2 1 0,3 0 0,8-2 0,11-2 0,8-2 0,8-1 0,7-2 0,7-3 0,7-4 0,0 0-8191</inkml:trace>
  <inkml:trace contextRef="#ctx0" brushRef="#br0" timeOffset="1">461 95 24575,'-6'-11'0,"1"1"0,0-2 0,1 1 0,1 0 0,-4-16 0,7 27 0,0-1 0,0 1 0,0-1 0,-1 1 0,1-1 0,0 1 0,0-1 0,0 1 0,0-1 0,0 1 0,0-1 0,0 1 0,0-1 0,0 1 0,1-1 0,-1 1 0,0-1 0,0 1 0,0-1 0,1 1 0,-1-1 0,0 1 0,1-1 0,7 6 0,10 22 0,-7-4 0,-2 0 0,0 1 0,-2 0 0,0 1 0,-2-1 0,-1 1 0,-1 0 0,-1 0 0,-1 0 0,-3 40 0,-1-44 0,0 1 0,-1-1 0,-1 0 0,-1 0 0,-1-1 0,-1 0 0,-1 0 0,-1 0 0,0-1 0,-1-1 0,-1 0 0,-24 27 0,-28 16-1365,1-10-5461</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7.025"/>
    </inkml:context>
    <inkml:brush xml:id="br0">
      <inkml:brushProperty name="width" value="0.05" units="cm"/>
      <inkml:brushProperty name="height" value="0.05" units="cm"/>
    </inkml:brush>
  </inkml:definitions>
  <inkml:trace contextRef="#ctx0" brushRef="#br0">48 112 24575,'0'-19'0,"2"-1"0,0 1 0,7-32 0,-6 49 0,-2 9 0,-1 14 0,-22 243 0,4-84 0,15-147 10,-18 295 319,22-1-2033,3-274-5122</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7.445"/>
    </inkml:context>
    <inkml:brush xml:id="br0">
      <inkml:brushProperty name="width" value="0.05" units="cm"/>
      <inkml:brushProperty name="height" value="0.05" units="cm"/>
    </inkml:brush>
  </inkml:definitions>
  <inkml:trace contextRef="#ctx0" brushRef="#br0">320 387 24575,'-31'-54'0,"21"39"0,1-1 0,1 1 0,0-2 0,-6-18 0,13 30 0,0 2 0,0-1 0,0 0 0,0 1 0,-1-1 0,0 1 0,-3-7 0,5 10 0,-1-1 0,1 1 0,0 0 0,-1-1 0,1 1 0,-1 0 0,1-1 0,-1 1 0,1 0 0,-1-1 0,1 1 0,-1 0 0,1 0 0,-1 0 0,1-1 0,-1 1 0,0 0 0,1 0 0,-1 0 0,0 0 0,-1 0 0,1 1 0,0-1 0,0 1 0,0-1 0,-1 1 0,1-1 0,0 1 0,0 0 0,0-1 0,0 1 0,0 0 0,0 0 0,-1 1 0,-21 24 0,2 2 0,-26 41 0,9-13 0,25-37 0,9-11 0,-2-1 0,1 0 0,-1 1 0,0-2 0,-12 12 0,18-18 0,0 0 0,0 0 0,0 1 0,0-1 0,-1 0 0,1 0 0,0 0 0,0 1 0,0-1 0,-1 0 0,1 0 0,0 0 0,0 0 0,-1 1 0,1-1 0,0 0 0,0 0 0,-1 0 0,1 0 0,0 0 0,0 0 0,-1 0 0,1 0 0,0 0 0,0 0 0,-1 0 0,1 0 0,0 0 0,-1 0 0,1 0 0,0 0 0,0 0 0,-1 0 0,1 0 0,0 0 0,0 0 0,-1-1 0,1 1 0,0 0 0,0 0 0,-1 0 0,1 0 0,0-1 0,0 1 0,0-16 0,10-19 0,9-17 0,1 2 0,3 0 0,2 1 0,45-65 0,-63 104 0,1 1 0,0-1 0,0 2 0,1-1 0,0 1 0,16-11 0,-22 17 0,1 0 0,0 0 0,1 0 0,-1 0 0,0 0 0,0 1 0,1 0 0,-1 0 0,1 0 0,-1 0 0,1 1 0,-1 0 0,1 0 0,0 0 0,-1 0 0,1 1 0,-1-1 0,1 1 0,-1 1 0,7 1 0,-1 3-105,-1-1 0,1 1 0,-1 1 0,-1 0 0,1 0 0,-1 0 0,0 1 0,-1 1 0,0-1 0,0 1 0,-1 0 0,6 11 0,16 28-6721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8.230"/>
    </inkml:context>
    <inkml:brush xml:id="br0">
      <inkml:brushProperty name="width" value="0.05" units="cm"/>
      <inkml:brushProperty name="height" value="0.05" units="cm"/>
    </inkml:brush>
  </inkml:definitions>
  <inkml:trace contextRef="#ctx0" brushRef="#br0">1 94 24575,'0'-6'0,"1"0"0,1-1 0,-1 1 0,1 0 0,3-6 0,0-4 0,-4 13 0,7-22 0,-4 18 0,-1 14 0,-1 27 0,-2 0 0,-5 40 0,0-1 0,2 122 171,20 194 0,-1-248-740,6-1 0,45 154 0,-47-226-6257</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8.587"/>
    </inkml:context>
    <inkml:brush xml:id="br0">
      <inkml:brushProperty name="width" value="0.05" units="cm"/>
      <inkml:brushProperty name="height" value="0.05" units="cm"/>
    </inkml:brush>
  </inkml:definitions>
  <inkml:trace contextRef="#ctx0" brushRef="#br0">7 64 24575,'-7'2'0,"10"3"0,13 2 0,30 1 18,0-2-1,49-1 1,96-8-122,-112 0-72,638-23-3134,-61 1-317,-237 14 2425,1444-17-4388,933 42 3485,-2379-8 2211,-58-1 105,-61-2 528,-64-2-163,41-9 2093,-213 1 900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39.905"/>
    </inkml:context>
    <inkml:brush xml:id="br0">
      <inkml:brushProperty name="width" value="0.05" units="cm"/>
      <inkml:brushProperty name="height" value="0.05" units="cm"/>
    </inkml:brush>
  </inkml:definitions>
  <inkml:trace contextRef="#ctx0" brushRef="#br0">1 20 24575,'0'-1'0,"1"1"0,-1-1 0,0 0 0,1 1 0,-1-1 0,1 1 0,-1-1 0,1 1 0,-1-1 0,1 1 0,-1-1 0,1 1 0,-1-1 0,1 1 0,0 0 0,-1-1 0,1 1 0,0 0 0,-1 0 0,1-1 0,0 1 0,0 0 0,-1 0 0,1 0 0,1 0 0,24-3 0,-22 3 0,304-6 11,-188 7-230,1234 13-5974,-592-4 2466,2123 27 34,1 33 4639,-2632-60 609,194 5 7224,-444-15-8588,-1 0 0,1 0 0,0-1 0,-1 1 0,1-1 0,-1 0 0,7-2 0,-10 3-174,0 0 0,0 0-1,0 0 1,1 0-1,-1 0 1,0 0-1,0 0 1,0 0-1,0-1 1,1 1 0,-1 0-1,0 0 1,0 0-1,0 0 1,0 0-1,0-1 1,0 1 0,1 0-1,-1 0 1,0 0-1,0-1 1,0 1-1,0 0 1,0 0 0,0 0-1,0-1 1,0 1-1,0 0 1,0 0-1,0 0 1,0-1 0,0 1-1,0 0 1,0 0-1,0 0 1,0-1-1,0 1 1,0 0 0,-1 0-1,1 0 1,0-1-1,0 1 1,-17-11 283,16 10-300,0 1 0,0-1 0,-1 0 0,1 1 0,0-1 0,-1 1 0,1 0 0,0-1 0,-1 1 0,1 0 0,0 0 0,-1 0 0,1 0 0,0 0 0,-1 0 0,1 1 0,0-1 0,-1 0 0,1 0 0,0 1 0,-1-1 0,1 1 0,0 0 0,0-1 0,0 1 0,-1 0 0,1 0 0,0-1 0,0 1 0,0 0 0,0 0 0,0 0 0,1 0 0,-1 0 0,0 1 0,0-1 0,1 0 0,-1 0 0,0 0 0,0 2 0,-2 7 0,0 0 0,0 0 0,1 0 0,-1 17 0,0-6 0,-20 126 0,-3 182 0,22 151 0,4-468 0,0-8 0,-1 0 0,1 0 0,0 0 0,0 0 0,1 0 0,0 0 0,-1 0 0,1-1 0,0 1 0,4 7 0,-5-11 0,0 0 0,0 0 0,0 0 0,0 0 0,0 1 0,0-1 0,0 0 0,1 0 0,-1 0 0,0 0 0,0 0 0,0 0 0,0 0 0,0 0 0,1 0 0,-1 0 0,0 0 0,0 0 0,0 0 0,0-1 0,0 1 0,0 0 0,1 0 0,-1 0 0,0 0 0,0 0 0,0 0 0,0 0 0,0 0 0,0 0 0,0 0 0,0 0 0,1-1 0,-1 1 0,0 0 0,0 0 0,0 0 0,0 0 0,0 0 0,0 0 0,0 0 0,0-1 0,0 1 0,0 0 0,0 0 0,0 0 0,0 0 0,0 0 0,0-1 0,0 1 0,0 0 0,0 0 0,0 0 0,0 0 0,0-1 0,0 1 0,0-1 0,0 1 0,0-1 0,0 1 0,0-1 0,0 0 0,0 1 0,0-1 0,0 1 0,0-1 0,0 1 0,-1-1 0,1 1 0,0-1 0,0 1 0,-1-1 0,1 0 0,0 1 0,0 0 0,-1-1 0,0 0 0,-2-1 0,-1 0 0,0 0 0,1 0 0,-1 0 0,0 0 0,-1 1 0,1 0 0,0 0 0,0 0 0,0 0 0,-6 1 0,7-1 0,-137-8-1019,134 9 673,-84-3-6480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1.313"/>
    </inkml:context>
    <inkml:brush xml:id="br0">
      <inkml:brushProperty name="width" value="0.05" units="cm"/>
      <inkml:brushProperty name="height" value="0.05" units="cm"/>
    </inkml:brush>
  </inkml:definitions>
  <inkml:trace contextRef="#ctx0" brushRef="#br0">166 20 24575,'-6'-1'0,"1"1"0,0-1 0,-1-1 0,-8-2 0,-16-4 0,14 7 0,3 0 0,25 1 0,88-1 0,87 3 0,-186-2 0,1 0 0,-1 0 0,1 0 0,-1 0 0,1 1 0,-1-1 0,1 0 0,-1 1 0,0-1 0,1 1 0,-1 0 0,0-1 0,1 1 0,-1 0 0,0 0 0,0 0 0,1 0 0,0 1 0,-2-1 0,1 0 0,-1 0 0,0 0 0,1 0 0,-1 0 0,0 0 0,0 0 0,1 0 0,-1 0 0,0 0 0,0 0 0,0 0 0,0 0 0,-1 0 0,1 0 0,0 0 0,0 0 0,0 0 0,-1 0 0,0 1 0,-3 6 0,0 0 0,-1-1 0,-1 1 0,-10 12 0,6-7 0,-119 141 0,81-100 0,2 2 0,-66 105 0,109-157 0,1 0 0,0 1 0,0-1 0,0 0 0,1 1 0,0-1 0,0 1 0,-1 5 0,2-9 0,0 0 0,0 0 0,0 1 0,0-1 0,1 0 0,-1 0 0,0 1 0,0-1 0,1 0 0,-1 0 0,1 0 0,-1 0 0,1 1 0,0-1 0,0 0 0,-1 0 0,1 0 0,0 0 0,0 0 0,0-1 0,0 1 0,0 0 0,0 0 0,0-1 0,0 1 0,0 0 0,0-1 0,0 1 0,1-1 0,-1 1 0,0-1 0,0 0 0,0 0 0,2 1 0,17 1 0,0 0 0,0-2 0,0 0 0,0-1 0,39-7 0,12-1 0,-48 7-136,0 0-1,1 2 1,-1 1-1,0 1 1,1 1-1,-1 1 1,0 1-1,-1 0 0,30 13 1,-38-12-6690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1.667"/>
    </inkml:context>
    <inkml:brush xml:id="br0">
      <inkml:brushProperty name="width" value="0.05" units="cm"/>
      <inkml:brushProperty name="height" value="0.05" units="cm"/>
    </inkml:brush>
  </inkml:definitions>
  <inkml:trace contextRef="#ctx0" brushRef="#br0">30 98 24575,'-3'-3'0,"-3"-1"0,-5 0 0,4 1 0,5 1 0,6 1 0,8-3 0,11 0 0,7-2 0,7-4 0,7 1 0,0-2 0,3 2 0,-5 1 0,-3 1 0,-5 0 0,-9 2-8191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2.005"/>
    </inkml:context>
    <inkml:brush xml:id="br0">
      <inkml:brushProperty name="width" value="0.05" units="cm"/>
      <inkml:brushProperty name="height" value="0.05" units="cm"/>
    </inkml:brush>
  </inkml:definitions>
  <inkml:trace contextRef="#ctx0" brushRef="#br0">431 98 24575,'0'-7'0,"0"1"0,0-1 0,-1 1 0,0-1 0,-1 1 0,1 0 0,-1-1 0,-4-8 0,5 13 0,0 0 0,0 0 0,-1 0 0,1 0 0,0 0 0,-1 1 0,0-1 0,1 0 0,-1 1 0,0-1 0,0 1 0,0 0 0,0-1 0,0 1 0,0 0 0,0 0 0,0 1 0,0-1 0,0 0 0,-1 1 0,1-1 0,0 1 0,-1-1 0,1 1 0,0 0 0,-1 0 0,-3 1 0,-4 1 0,0 0 0,0 0 0,0 2 0,0-1 0,1 1 0,-1 0 0,1 1 0,-10 7 0,-8 6 0,-31 28 0,38-29 0,1 1 0,0 1 0,2 1 0,0 0 0,1 1 0,-18 34 0,28-44 0,0 1 0,1 0 0,1 0 0,0 1 0,0 0 0,-2 19 0,5-24 0,1 1 0,0 0 0,0-1 0,1 1 0,0-1 0,0 1 0,1-1 0,0 1 0,0-1 0,7 14 0,-6-16 0,1 0 0,0 0 0,0 0 0,1 0 0,-1-1 0,1 0 0,1 0 0,-1 0 0,0 0 0,1-1 0,0 0 0,0 0 0,1-1 0,-1 0 0,0 0 0,1 0 0,0-1 0,0 0 0,0 0 0,7 0 0,13 2 0,0-1 0,0-1 0,52-4 0,-75 2 4,21-2 164,33-5 0,-53 6-299,1 0 0,-1-1 0,0 1 0,0-1-1,0 0 1,0 0 0,0 0 0,-1-1 0,1 0 0,0 0-1,-1 0 1,8-7 0,-5-1-6695</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2.348"/>
    </inkml:context>
    <inkml:brush xml:id="br0">
      <inkml:brushProperty name="width" value="0.05" units="cm"/>
      <inkml:brushProperty name="height" value="0.05" units="cm"/>
    </inkml:brush>
  </inkml:definitions>
  <inkml:trace contextRef="#ctx0" brushRef="#br0">0 36 24575,'3'0'0,"1"3"0,3 0 0,2 1 0,7-1 0,2-1 0,5-4 0,1-1 0,2 0 0,3-3 0,-1 0 0,-3 1 0,-1 1 0,-4-1 0,-4-4 0,-4 1-8191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4.325"/>
    </inkml:context>
    <inkml:brush xml:id="br0">
      <inkml:brushProperty name="width" value="0.05" units="cm"/>
      <inkml:brushProperty name="height" value="0.05" units="cm"/>
    </inkml:brush>
  </inkml:definitions>
  <inkml:trace contextRef="#ctx0" brushRef="#br0">128 117 24575,'0'-23'0,"1"17"0,0 0 0,-1 0 0,0 0 0,0 0 0,0 1 0,-1-1 0,0 0 0,0 0 0,-1 0 0,1 1 0,-1-1 0,-4-7 0,6 13 0,-1-1 0,1 0 0,-1 0 0,0 1 0,1-1 0,-1 0 0,0 1 0,0-1 0,1 0 0,-1 1 0,0-1 0,0 1 0,0 0 0,0-1 0,0 1 0,0 0 0,0-1 0,0 1 0,0 0 0,1 0 0,-1 0 0,0 0 0,0 0 0,0 0 0,0 0 0,0 0 0,0 0 0,0 1 0,0-1 0,0 0 0,0 0 0,0 1 0,0-1 0,0 1 0,0-1 0,1 1 0,-1-1 0,0 1 0,0 0 0,1-1 0,-1 1 0,0 0 0,1-1 0,-2 3 0,-2 1 0,0 1 0,0 1 0,1-1 0,-1 0 0,-3 10 0,-3 8 0,0 0 0,2 1 0,1 0 0,1 1 0,-3 30 0,8-53 0,1 1 0,0-1 0,0 1 0,0-1 0,0 0 0,0 1 0,1-1 0,-1 0 0,1 1 0,-1-1 0,1 0 0,0 0 0,0 1 0,0-1 0,0 0 0,1 0 0,1 2 0,-2-2 0,1-1 0,-1 0 0,1 0 0,0 0 0,-1 0 0,1 0 0,0 0 0,-1 0 0,1 0 0,0-1 0,0 1 0,0-1 0,0 0 0,0 1 0,0-1 0,0 0 0,2 0 0,1 0 0,0-1 0,0 0 0,0 0 0,0 0 0,0-1 0,0 1 0,-1-1 0,1 0 0,0 0 0,-1-1 0,0 0 0,1 0 0,-1 0 0,7-6 0,-2-3 0,0 0 0,0 0 0,-1-1 0,9-19 0,-8 15 0,0 1 0,11-15 0,-20 30 0,1 1 0,-1-1 0,1 0 0,-1 1 0,1-1 0,-1 1 0,1-1 0,-1 1 0,1-1 0,-1 1 0,1-1 0,0 1 0,-1-1 0,1 1 0,0 0 0,-1-1 0,1 1 0,0 0 0,-1-1 0,1 1 0,0 0 0,1 0 0,-1 0 0,-1 0 0,1 1 0,-1-1 0,0 1 0,1-1 0,-1 1 0,1-1 0,-1 0 0,0 1 0,1-1 0,-1 1 0,0 0 0,1-1 0,-1 1 0,0-1 0,0 1 0,0-1 0,1 1 0,-1 0 0,0-1 0,0 2 0,1 37 0,-7 6 133,2-11-507,0 1-1,3-1 1,2 35-1,2-43-6451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2.796"/>
    </inkml:context>
    <inkml:brush xml:id="br0">
      <inkml:brushProperty name="width" value="0.05" units="cm"/>
      <inkml:brushProperty name="height" value="0.05" units="cm"/>
    </inkml:brush>
  </inkml:definitions>
  <inkml:trace contextRef="#ctx0" brushRef="#br0">375 165 24575,'3'-2'0,"-1"-1"0,0 1 0,1 0 0,-1-1 0,-1 1 0,1-1 0,0 0 0,-1 0 0,1 0 0,-1 1 0,0-1 0,0 0 0,0-1 0,0 1 0,0 0 0,-1 0 0,1 0 0,-1 0 0,0 0 0,0-1 0,0 1 0,-1 0 0,0-4 0,-1 2 0,0 1 0,0-1 0,0 1 0,0 0 0,-1 0 0,0 0 0,0 0 0,0 1 0,0-1 0,-1 1 0,1-1 0,-1 1 0,0 0 0,-8-4 0,5 3 0,0 0 0,0 0 0,0 1 0,-1 0 0,0 0 0,1 1 0,-1 0 0,0 0 0,0 1 0,-1 0 0,1 0 0,0 1 0,0 0 0,0 0 0,0 1 0,0 0 0,0 1 0,-13 3 0,10 0 0,-1 0 0,1 0 0,0 1 0,1 0 0,0 1 0,0 0 0,0 1 0,1 0 0,0 1 0,0 0 0,-12 16 0,14-15 0,1-1 0,0 1 0,1 0 0,0 0 0,0 1 0,1-1 0,0 1 0,1 0 0,1 0 0,-1 1 0,2-1 0,0 0 0,0 16 0,1-20 0,0 0 0,1 0 0,0-1 0,1 1 0,-1 0 0,1 0 0,0-1 0,1 0 0,0 1 0,0-1 0,0 0 0,1 0 0,-1 0 0,2-1 0,-1 1 0,0-1 0,1 0 0,0-1 0,0 1 0,1-1 0,-1 0 0,1 0 0,7 4 0,-7-5 0,0 0 0,0 0 0,0-1 0,0 0 0,1 0 0,-1 0 0,0-1 0,1 0 0,-1 0 0,1-1 0,0 0 0,-1 0 0,1 0 0,-1-1 0,1 0 0,-1 0 0,1 0 0,-1-1 0,0 0 0,0-1 0,0 1 0,0-1 0,0 0 0,0-1 0,-1 1 0,1-1 0,-1 0 0,0 0 0,-1-1 0,1 0 0,-1 1 0,1-2 0,-2 1 0,1 0 0,0-1 0,-1 0 0,3-8 0,13-43 0,-15 42 0,0 1 0,7-15 0,-6 44 0,57 350 0,-61-363 0,5 36 0,-1 0 0,-1 0 0,-3 60 0,-2-93 0,1 0 0,-1 0 0,0 0 0,0-1 0,-1 1 0,1 0 0,-1-1 0,0 1 0,-5 7 0,6-10 0,0-1 0,-1 1 0,1 0 0,-1-1 0,0 1 0,1-1 0,-1 0 0,0 1 0,0-1 0,0 0 0,0 0 0,0 0 0,0 0 0,0-1 0,0 1 0,-1-1 0,1 1 0,0-1 0,0 0 0,0 1 0,-1-1 0,1 0 0,-3-1 0,-5-1 0,1 0 0,0 0 0,0-1 0,0 0 0,0 0 0,1-1 0,-1-1 0,1 1 0,0-1 0,-8-7 0,0-1 0,0-1 0,0 0 0,-19-25 0,27 29 0,1 0 0,0-1 0,0 1 0,1-1 0,0-1 0,1 1 0,1-1 0,0 0 0,0 0 0,1-1 0,-2-16 0,4 24 0,1 0 0,0-1 0,0 1 0,0 0 0,1 0 0,0-1 0,0 1 0,0 0 0,0 0 0,1 0 0,0 0 0,0 0 0,0 0 0,1 1 0,0-1 0,0 1 0,0-1 0,0 1 0,1 0 0,-1 0 0,1 1 0,0-1 0,0 1 0,0 0 0,1 0 0,-1 0 0,1 1 0,0-1 0,6-1 0,8-2-195,1 1 0,0 0 0,0 2 0,0 0 0,0 2 0,36 1 0,-14 1-6631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3.120"/>
    </inkml:context>
    <inkml:brush xml:id="br0">
      <inkml:brushProperty name="width" value="0.05" units="cm"/>
      <inkml:brushProperty name="height" value="0.05" units="cm"/>
    </inkml:brush>
  </inkml:definitions>
  <inkml:trace contextRef="#ctx0" brushRef="#br0">50 95 24575,'-3'-6'0,"0"-5"0,-4-5 0,-3-5 0,1 0 0,1 6 0,2 11 0,2 12 0,5 11 0,2 7 0,1 9 0,2 6 0,0 3 0,0 2 0,-2-1 0,1-5 0,0-3 0,0-9-8191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3.476"/>
    </inkml:context>
    <inkml:brush xml:id="br0">
      <inkml:brushProperty name="width" value="0.05" units="cm"/>
      <inkml:brushProperty name="height" value="0.05" units="cm"/>
    </inkml:brush>
  </inkml:definitions>
  <inkml:trace contextRef="#ctx0" brushRef="#br0">10 173 24575,'0'-12'0,"0"-15"0,0-9 0,0-4 0,0 8 0,0 12 0,-3 15 0,0 17 0,-1 7-8191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3.847"/>
    </inkml:context>
    <inkml:brush xml:id="br0">
      <inkml:brushProperty name="width" value="0.05" units="cm"/>
      <inkml:brushProperty name="height" value="0.05" units="cm"/>
    </inkml:brush>
  </inkml:definitions>
  <inkml:trace contextRef="#ctx0" brushRef="#br0">167 336 24575,'0'0'0,"0"0"0,0 0 0,0 0 0,0 0 0,0-1 0,0 1 0,0 0 0,0 0 0,0 0 0,0 0 0,0-1 0,0 1 0,0 0 0,0 0 0,0 0 0,0 0 0,0-1 0,0 1 0,0 0 0,0 0 0,0 0 0,0-1 0,0 1 0,0 0 0,0 0 0,0 0 0,1 0 0,-1 0 0,0-1 0,0 1 0,0 0 0,0 0 0,0 0 0,0 0 0,1 0 0,-1 0 0,0 0 0,0-1 0,0 1 0,0 0 0,1 0 0,-1 0 0,0 0 0,0 0 0,0 0 0,0 0 0,1 0 0,-1 0 0,0 0 0,0 0 0,0 0 0,0 0 0,1 0 0,-1 0 0,0 0 0,0 0 0,0 0 0,0 0 0,1 1 0,-1-1 0,0 0 0,0 0 0,8 11 0,15 151 0,-17-105 0,13 58 0,-17-111 0,0-6 0,0-18 0,0-30 0,-11-114 0,-1-152 0,10 309 0,1-11 0,4-31 0,-5 46 0,1 0 0,-1 0 0,1 0 0,0 0 0,0 0 0,0 0 0,0 0 0,0 1 0,1-1 0,-1 0 0,1 1 0,0-1 0,0 1 0,0-1 0,0 1 0,0 0 0,4-3 0,-4 4 0,-1 1 0,1-1 0,-1 1 0,1 0 0,-1 0 0,0 0 0,1 0 0,-1 0 0,1 0 0,-1 0 0,1 0 0,-1 0 0,1 1 0,-1-1 0,0 1 0,1-1 0,-1 1 0,0 0 0,1-1 0,-1 1 0,0 0 0,0 0 0,1 0 0,-1 0 0,0 0 0,0 0 0,0 0 0,0 0 0,-1 0 0,2 2 0,4 5 0,0 0 0,-1 0 0,5 11 0,7 18-1365,-1 1-5461</inkml:trace>
  <inkml:trace contextRef="#ctx0" brushRef="#br0" timeOffset="1">15 524 24575,'-3'0'0,"-4"-3"0,2-1 0,8 1 0,9 0 0,9 1 0,8 1 0,10 0 0,5 1 0,-4 0-8191</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4.468"/>
    </inkml:context>
    <inkml:brush xml:id="br0">
      <inkml:brushProperty name="width" value="0.05" units="cm"/>
      <inkml:brushProperty name="height" value="0.05" units="cm"/>
    </inkml:brush>
  </inkml:definitions>
  <inkml:trace contextRef="#ctx0" brushRef="#br0">288 151 24575,'0'-3'0,"1"0"0,0 0 0,0 1 0,0-1 0,0 0 0,0 0 0,1 1 0,-1-1 0,3-3 0,6-12 0,-9 16 0,0 0 0,-1 0 0,1 0 0,-1 1 0,1-1 0,-1 0 0,0 0 0,0 0 0,0 0 0,0 0 0,0 0 0,0 0 0,0 0 0,-1 1 0,1-1 0,-1 0 0,1 0 0,-1 0 0,0 0 0,1 1 0,-1-1 0,0 0 0,0 1 0,-1-1 0,1 1 0,0-1 0,-2-1 0,1 1 0,-1 1 0,0-1 0,0 0 0,0 1 0,0 0 0,0 0 0,0-1 0,0 2 0,0-1 0,0 0 0,0 1 0,0-1 0,-1 1 0,1 0 0,-7 1 0,-4 1 0,-1 1 0,1 0 0,-1 1 0,1 1 0,0 1 0,1 0 0,-1 0 0,1 1 0,0 1 0,1 0 0,0 1 0,0 0 0,1 1 0,0 0 0,-10 14 0,18-20 0,0 0 0,0 0 0,0 0 0,1 1 0,-1-1 0,1 1 0,1 0 0,-1-1 0,0 1 0,1 0 0,0 0 0,0 0 0,1 0 0,0 0 0,-1 0 0,1 0 0,1 0 0,-1 0 0,1 0 0,0 0 0,0 0 0,1 0 0,-1 0 0,1-1 0,0 1 0,0 0 0,1-1 0,-1 0 0,1 1 0,0-1 0,0 0 0,0-1 0,1 1 0,-1 0 0,1-1 0,0 0 0,0 0 0,7 4 0,2 0 0,1 0 0,0-1 0,0-1 0,0 0 0,1-1 0,-1-1 0,1 0 0,0-1 0,16 1 0,0-2 0,1-1 0,-1-2 0,42-7 0,-43 3 0,-1-1 0,46-17 0,-61 19 0,1-2 0,-1 0 0,0-1 0,0 0 0,-1-1 0,19-17 0,-26 21 0,-1-1 0,0-1 0,-1 1 0,0-1 0,0 0 0,0 0 0,-1 0 0,1 0 0,-2 0 0,1-1 0,-1 0 0,0 1 0,-1-1 0,0 0 0,0 0 0,-1 0 0,-1-14 0,1 16 0,0 1 0,-1 0 0,0 0 0,0-1 0,0 1 0,-1 0 0,0 0 0,0 0 0,0 1 0,0-1 0,-1 0 0,0 1 0,0-1 0,0 1 0,-1 0 0,1 0 0,-1 1 0,0-1 0,0 1 0,0-1 0,0 1 0,-1 0 0,1 1 0,-1-1 0,0 1 0,0 0 0,-6-2 0,6 3 0,1 1 0,-1-1 0,0 1 0,0 0 0,0 0 0,1 1 0,-1-1 0,0 1 0,0 0 0,1 0 0,-1 1 0,1 0 0,-1-1 0,1 1 0,0 1 0,0-1 0,0 1 0,0-1 0,0 1 0,0 0 0,1 1 0,-7 6 0,-2 4 0,0 1 0,1 0 0,0 1 0,-12 23 0,16-26 0,1 1 0,-8 22 0,13-33 0,0 1 0,0 0 0,0 0 0,0-1 0,1 1 0,0 0 0,0 0 0,0 0 0,0-1 0,0 1 0,1 0 0,-1 0 0,1 0 0,0-1 0,2 6 0,-1-7 0,-1 0 0,1 0 0,-1 0 0,1-1 0,0 1 0,0 0 0,0-1 0,0 0 0,0 1 0,0-1 0,0 0 0,1 0 0,-1 0 0,0 0 0,1 0 0,-1-1 0,0 1 0,1-1 0,-1 0 0,1 1 0,-1-1 0,1 0 0,-1 0 0,5-1 0,1 0 0,1-1 0,-1 1 0,0-1 0,0-1 0,0 1 0,8-5 0,-7 3 0,0-1 0,0 0 0,-1-1 0,0 0 0,0 0 0,-1-1 0,1 0 0,-1 0 0,-1-1 0,1 0 0,-2 0 0,1-1 0,-1 1 0,0-1 0,-1 0 0,0 0 0,0-1 0,-1 1 0,4-20 0,-4 49-341,0-1 0,1 0-1,12 33 1,-8-29-6485</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4.798"/>
    </inkml:context>
    <inkml:brush xml:id="br0">
      <inkml:brushProperty name="width" value="0.05" units="cm"/>
      <inkml:brushProperty name="height" value="0.05" units="cm"/>
    </inkml:brush>
  </inkml:definitions>
  <inkml:trace contextRef="#ctx0" brushRef="#br0">20 55 24575,'-19'-40'0,"29"98"0,-5-36 0,2 4 0,-2 1 0,-1-1 0,1 42 0,-5-67 0,0 0 0,1 0 0,-1 0 0,0 0 0,-1 1 0,1-1 0,0 0 0,0 0 0,0 0 0,-1 0 0,1 0 0,0 0 0,-1 0 0,1 0 0,-1 0 0,1 0 0,-1 0 0,1 0 0,-1 0 0,0-1 0,0 1 0,1 0 0,-1 0 0,0-1 0,0 1 0,0 0 0,0-1 0,0 1 0,-1 0 0,2-1 0,-1 0 0,1 0 0,-1 0 0,1 0 0,-1 0 0,1-1 0,0 1 0,-1 0 0,1 0 0,-1 0 0,1 0 0,0-1 0,-1 1 0,1 0 0,-1 0 0,1-1 0,0 1 0,-1 0 0,1-1 0,0 1 0,0 0 0,-1-1 0,1 1 0,-1-1 0,1-1 0,-1 1 0,1-1 0,-1 0 0,1 1 0,-1-1 0,1 0 0,0 1 0,0-1 0,-1 0 0,2-2 0,0-11 0,1 0 0,0 0 0,1 1 0,1-1 0,1 1 0,0 0 0,0 0 0,2 0 0,0 1 0,0-1 0,1 2 0,1-1 0,0 1 0,12-12 0,-19 22-68,1-1 0,0 1-1,0 0 1,0 0 0,0 0 0,0 0-1,0 1 1,0-1 0,0 1 0,1 0-1,-1 0 1,1 0 0,-1 0 0,1 0-1,-1 1 1,1 0 0,-1-1-1,1 1 1,5 1 0,6 3-6758</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5.252"/>
    </inkml:context>
    <inkml:brush xml:id="br0">
      <inkml:brushProperty name="width" value="0.05" units="cm"/>
      <inkml:brushProperty name="height" value="0.05" units="cm"/>
    </inkml:brush>
  </inkml:definitions>
  <inkml:trace contextRef="#ctx0" brushRef="#br0">291 384 24575,'0'-4'0,"0"0"0,-1 0 0,1-1 0,-1 1 0,0 0 0,0 0 0,0 0 0,0-1 0,-1 1 0,0 1 0,0-1 0,0 0 0,0 0 0,-1 1 0,1-1 0,-1 1 0,0 0 0,0 0 0,0 0 0,0 0 0,-1 0 0,1 1 0,-1-1 0,1 1 0,-1 0 0,0 0 0,0 1 0,0-1 0,0 1 0,0 0 0,0 0 0,-1 0 0,1 0 0,0 1 0,-1-1 0,1 1 0,0 1 0,0-1 0,-1 0 0,1 1 0,0 0 0,0 0 0,0 0 0,-7 3 0,1 1 0,-1 1 0,1 0 0,1 1 0,-1 0 0,1 0 0,0 1 0,1 0 0,0 0 0,0 1 0,1 0 0,0 1 0,0-1 0,1 2 0,1-1 0,-1 0 0,2 1 0,0 0 0,0 0 0,-3 14 0,7-22 0,-1-1 0,1 1 0,0-1 0,-1 1 0,1-1 0,1 1 0,-1 0 0,0-1 0,1 1 0,-1-1 0,1 1 0,-1-1 0,1 1 0,0-1 0,0 0 0,1 1 0,-1-1 0,0 0 0,1 0 0,-1 0 0,1 0 0,0 0 0,-1 0 0,1 0 0,0-1 0,0 1 0,0-1 0,1 1 0,-1-1 0,0 0 0,0 0 0,1 0 0,-1 0 0,1 0 0,-1 0 0,1-1 0,4 1 0,1 0 0,1 0 0,0 0 0,0-1 0,0-1 0,0 1 0,0-1 0,0-1 0,0 0 0,14-5 0,-13 3 0,0 0 0,0-1 0,0 0 0,-1-1 0,0 0 0,0 0 0,-1-1 0,0 0 0,0-1 0,0 1 0,9-15 0,-8 9 0,-1 0 0,-1 0 0,0-1 0,-1 0 0,0 0 0,-2-1 0,5-19 0,-1-15 0,-2-1 0,-3 1 0,-5-95 0,2 133 0,-1-9 0,0 18 0,1 4 0,2 32 0,51 398-1365,-42-356-5461</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5.946"/>
    </inkml:context>
    <inkml:brush xml:id="br0">
      <inkml:brushProperty name="width" value="0.05" units="cm"/>
      <inkml:brushProperty name="height" value="0.05" units="cm"/>
    </inkml:brush>
  </inkml:definitions>
  <inkml:trace contextRef="#ctx0" brushRef="#br0">0 4 24575,'3'-3'0,"1"2"0,0 7 0,-1 8 0,2 8 0,0 9 0,2 7 0,3 6 0,0 5 0,0-1 0,3 1 0,-2-9-8191</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6.276"/>
    </inkml:context>
    <inkml:brush xml:id="br0">
      <inkml:brushProperty name="width" value="0.05" units="cm"/>
      <inkml:brushProperty name="height" value="0.05" units="cm"/>
    </inkml:brush>
  </inkml:definitions>
  <inkml:trace contextRef="#ctx0" brushRef="#br0">149 599 24575,'-32'-74'0,"3"-2"0,-25-105 0,49 164 0,-18-78 0,21 85 0,0-1 0,1 0 0,1 0 0,0 0 0,0 0 0,4-18 0,-4 26 0,1 0 0,0 0 0,0 0 0,0 0 0,1 0 0,-1 0 0,1 0 0,0 0 0,-1 0 0,1 1 0,0-1 0,1 1 0,-1-1 0,0 1 0,1 0 0,-1 0 0,1 0 0,0 0 0,-1 0 0,1 1 0,0-1 0,0 1 0,0 0 0,0 0 0,1 0 0,-1 0 0,0 0 0,0 1 0,1 0 0,-1-1 0,4 1 0,2 1 0,1-1 0,-1 1 0,0 1 0,1 0 0,-1 0 0,0 1 0,0 0 0,0 0 0,14 9 0,-3 0 0,0 1 0,-1 2 0,0 0 0,-1 1 0,-1 0 0,0 1 0,-2 2 0,0-1 0,-1 2 0,-1-1 0,11 24 0,-17-30 0,-1 0 0,-1 1 0,0-1 0,-1 1 0,-1 0 0,0 1 0,-1-1 0,1 23 0,-3-27 0,-1 0 0,0 1 0,-1-1 0,0 0 0,0 0 0,-1 0 0,0 0 0,-1 0 0,0-1 0,-1 1 0,0-1 0,-11 16 0,9-17 0,-1 1 0,0-1 0,-1 0 0,1-1 0,-2 0 0,1 0 0,-1-1 0,0 0 0,0-1 0,0 0 0,-1-1 0,0 0 0,0 0 0,0-1 0,0-1 0,-1 0 0,1 0 0,0-1 0,-1-1 0,1 0 0,-1 0 0,1-1 0,-1-1 0,1 0 0,-16-4 0,0-9-1365,6-1-5461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7.132"/>
    </inkml:context>
    <inkml:brush xml:id="br0">
      <inkml:brushProperty name="width" value="0.05" units="cm"/>
      <inkml:brushProperty name="height" value="0.05" units="cm"/>
    </inkml:brush>
  </inkml:definitions>
  <inkml:trace contextRef="#ctx0" brushRef="#br0">0 20 24575,'7'0'0,"-1"0"0,1 1 0,-1 0 0,0 0 0,1 1 0,-1-1 0,0 1 0,0 1 0,0-1 0,0 1 0,10 7 0,-8-4 0,-1 0 0,0 0 0,0 1 0,-1 0 0,1 0 0,-2 0 0,8 13 0,-3-3 0,-1 0 0,-1 1 0,-1 1 0,0-1 0,-2 1 0,0 0 0,2 24 0,-6-40 0,2 24 0,-3-26 0,0 0 0,0 0 0,0 0 0,0 0 0,0 1 0,-1-1 0,1 0 0,0 0 0,0 0 0,-1 0 0,1 0 0,0 0 0,-1 0 0,1 0 0,-1 0 0,0 0 0,1 0 0,-2 1 0,2-2 0,-1 0 0,1 0 0,-1 0 0,1 0 0,-1 0 0,1 0 0,-1 0 0,1 0 0,-1-1 0,1 1 0,-1 0 0,1 0 0,-1 0 0,1-1 0,0 1 0,-1 0 0,1-1 0,-1 1 0,1 0 0,0-1 0,-1 1 0,1 0 0,0-1 0,-1 1 0,1-1 0,0 1 0,0 0 0,-1-1 0,1 1 0,0-1 0,0 1 0,0-1 0,0 1 0,0-1 0,0 0 0,-7-19 0,4 8 0,1 1 0,0-1 0,1 0 0,0 1 0,1-1 0,0 0 0,1 0 0,0 0 0,1 1 0,0-1 0,7-19 0,-6 24 0,0 1 0,0 0 0,0 0 0,1 0 0,0 0 0,0 0 0,1 1 0,-1 0 0,1 0 0,0 0 0,1 0 0,-1 1 0,1 0 0,0 0 0,0 0 0,0 1 0,0 0 0,1 0 0,-1 1 0,1 0 0,7-2 0,5 0 0,0 1 0,0 1 0,0 0 0,0 1 0,1 2 0,-1 0 0,0 1 0,0 0 0,20 6 0,-38-7 0,0 0 0,0-1 0,1 1 0,-1 0 0,0-1 0,0 1 0,0 0 0,0 0 0,0 0 0,0 0 0,0 0 0,0 0 0,0 1 0,0-1 0,-1 0 0,1 0 0,0 1 0,-1-1 0,1 0 0,-1 0 0,0 1 0,1-1 0,-1 1 0,0-1 0,0 0 0,0 3 0,0 6 0,0-1 0,0 1 0,-3 9 0,0 3 0,3-7 0,0 0 0,0 0 0,2 0 0,0 0 0,7 26 0,-8-36 0,1-1 0,0 0 0,0 0 0,0 0 0,0 0 0,0 0 0,1 0 0,0 0 0,0-1 0,4 5 0,-4-6 0,-1-1 0,1 1 0,-1 0 0,1-1 0,0 0 0,0 1 0,-1-1 0,1 0 0,0 0 0,0-1 0,0 1 0,0-1 0,0 1 0,1-1 0,-1 0 0,6-1 0,-4 0 0,1 0 0,0 0 0,0-1 0,-1 1 0,1-2 0,-1 1 0,0 0 0,1-1 0,-1 0 0,-1 0 0,1-1 0,0 0 0,-1 1 0,1-1 0,-1-1 0,0 1 0,-1-1 0,1 1 0,-1-1 0,0 0 0,0 0 0,0-1 0,-1 1 0,3-9 0,-2 6 0,-1 0 0,0 0 0,0 0 0,-1 0 0,0 0 0,0 0 0,-1 0 0,0 0 0,0 0 0,-1-1 0,0 1 0,0 0 0,-1 0 0,0 0 0,-1 1 0,0-1 0,-4-8 0,2 8 0,0 0 0,0 1 0,-1 0 0,0 0 0,-14-12 0,18 17 0,0 0 0,-1 0 0,0 0 0,1 0 0,-1 1 0,0-1 0,0 1 0,0-1 0,0 1 0,0 0 0,0 0 0,0 1 0,0-1 0,0 1 0,-1-1 0,1 1 0,0 0 0,0 0 0,-1 0 0,-3 1 0,6 0 0,-1 0 0,1-1 0,0 1 0,-1 0 0,1 0 0,0 0 0,0 0 0,0 0 0,0 0 0,0 0 0,0 0 0,0 0 0,0 0 0,0 0 0,1 1 0,-1-1 0,0 0 0,1 1 0,-1-1 0,1 1 0,-1-1 0,1 0 0,0 1 0,0-1 0,0 1 0,-1-1 0,1 1 0,1-1 0,-1 1 0,0-1 0,0 1 0,0-1 0,2 3 0,-1 2 0,1 1 0,0-1 0,0 1 0,0-1 0,1 0 0,4 7 0,-3-6 0,1 0 0,0 0 0,0-1 0,1 0 0,0 0 0,0 0 0,0-1 0,1 0 0,-1 0 0,1 0 0,0-1 0,1 0 0,-1-1 0,1 1 0,-1-2 0,1 1 0,0-1 0,0 0 0,1 0 0,-1-1 0,0 0 0,0-1 0,1 0 0,-1 0 0,0-1 0,0 0 0,0 0 0,0-1 0,1 0 0,-2 0 0,1-1 0,0 0 0,-1-1 0,1 0 0,-1 0 0,0 0 0,0-1 0,-1 0 0,1 0 0,8-9 0,11-19 0,3-2 0,-29 35 0,0 0 0,1 0 0,-1 0 0,0-1 0,0 1 0,0 0 0,1 0 0,-1 0 0,0 0 0,0-1 0,1 1 0,-1 0 0,0 0 0,0 0 0,1 0 0,-1 0 0,0 0 0,0 0 0,1 0 0,-1 0 0,0 0 0,1 0 0,-1 0 0,0 0 0,0 0 0,1 0 0,-1 0 0,0 0 0,0 0 0,1 0 0,-1 0 0,0 1 0,1-1 0,4 10 0,0 22 0,-4-26 0,46 289 0,-12-92 0,-33-188 0,1 6 0,2 37 0,-5-53 0,0 0 0,0 0 0,-1 0 0,1-1 0,-1 1 0,0 0 0,-1-1 0,1 1 0,-1 0 0,0-1 0,0 0 0,0 1 0,-5 5 0,6-8 0,-1-1 0,0 1 0,1 0 0,-1-1 0,0 1 0,0-1 0,0 0 0,0 0 0,0 0 0,0 0 0,-1 0 0,1 0 0,0 0 0,0-1 0,-1 1 0,-3 0 0,2-1 0,-1 0 0,0 0 0,1-1 0,-1 1 0,0-1 0,1 0 0,-10-4 0,2 0 0,-1-1 0,1 0 0,0-1 0,-19-16 0,13 8-195,1-1 0,1-1 0,0 0 0,1-1 0,1-1 0,-15-28 0,-2-7-6631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4.648"/>
    </inkml:context>
    <inkml:brush xml:id="br0">
      <inkml:brushProperty name="width" value="0.05" units="cm"/>
      <inkml:brushProperty name="height" value="0.05" units="cm"/>
    </inkml:brush>
  </inkml:definitions>
  <inkml:trace contextRef="#ctx0" brushRef="#br0">38 42 24575,'-9'-14'0,"-4"-5"0,7 20 0,0 12 0,5-6 0,0 0 0,0 0 0,1 1 0,0-1 0,0 0 0,1 0 0,3 13 0,14 49 0,-15-60 0,0 0 0,1 1 0,0-1 0,1 0 0,0-1 0,10 15 0,-14-21 0,1-1 0,-1 1 0,0-1 0,1 1 0,-1-1 0,1 0 0,-1 1 0,1-1 0,0 0 0,0 0 0,-1 0 0,1 0 0,0-1 0,0 1 0,0 0 0,0-1 0,0 1 0,0-1 0,0 0 0,0 0 0,0 1 0,0-1 0,0-1 0,0 1 0,0 0 0,0 0 0,0-1 0,0 1 0,0-1 0,0 0 0,0 1 0,0-1 0,0 0 0,-1 0 0,1 0 0,0-1 0,-1 1 0,1 0 0,1-2 0,4-4 0,0 0 0,-1 0 0,1-1 0,-2 0 0,1 0 0,-1 0 0,0-1 0,-1 1 0,5-16 0,-3 8 0,-2 1 0,0-1 0,-1 0 0,3-31 0,-7 24 342,2 22-411,-1 0 1,0 1 0,0-1 0,0 0-1,0 0 1,0 1 0,-1-1-1,1 0 1,0 0 0,0 1 0,0-1-1,-1 0 1,1 0 0,0 1 0,-1-1-1,1 0 1,-1 1 0,1-1 0,0 1-1,-1-1 1,0 0 0,1 1-1,-1-1 1,0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7.471"/>
    </inkml:context>
    <inkml:brush xml:id="br0">
      <inkml:brushProperty name="width" value="0.05" units="cm"/>
      <inkml:brushProperty name="height" value="0.05" units="cm"/>
    </inkml:brush>
  </inkml:definitions>
  <inkml:trace contextRef="#ctx0" brushRef="#br0">82 0 24575,'-3'0'0,"-3"0"0,-5 0 0,-2 0 0,-2 0 0,1 3 0,3 4 0,3 4 0,7 2 0,3 0-8191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7.822"/>
    </inkml:context>
    <inkml:brush xml:id="br0">
      <inkml:brushProperty name="width" value="0.05" units="cm"/>
      <inkml:brushProperty name="height" value="0.05" units="cm"/>
    </inkml:brush>
  </inkml:definitions>
  <inkml:trace contextRef="#ctx0" brushRef="#br0">149 164 24575,'6'-1'0,"0"0"0,-1 0 0,1 0 0,-1-1 0,1 0 0,-1 0 0,1-1 0,-1 1 0,0-1 0,0 0 0,-1-1 0,1 1 0,4-5 0,-7 7 0,0-1 0,0 0 0,0 0 0,0 0 0,-1 0 0,1 0 0,0 0 0,-1 0 0,0 0 0,1-1 0,-1 1 0,0-1 0,0 1 0,-1-1 0,1 1 0,0-1 0,-1 1 0,1-1 0,-1 0 0,0 1 0,0-1 0,0 1 0,0-1 0,-1 0 0,1 1 0,-1-1 0,1 0 0,-1 1 0,0-1 0,0 1 0,0 0 0,0-1 0,-3-2 0,2 1 0,0 1 0,0 0 0,-1 0 0,0 0 0,1 0 0,-1 0 0,0 1 0,0-1 0,-1 1 0,1 0 0,0 0 0,-1 0 0,0 0 0,1 1 0,-1-1 0,0 1 0,1 0 0,-1 0 0,0 1 0,0-1 0,0 1 0,0-1 0,0 1 0,0 1 0,0-1 0,-8 2 0,5 0 0,0 0 0,0 1 0,0 0 0,0 0 0,0 1 0,1-1 0,0 1 0,0 1 0,0-1 0,0 1 0,0 0 0,1 1 0,-7 8 0,6-6 0,1 0 0,0 0 0,0 0 0,1 0 0,0 1 0,0 0 0,1-1 0,0 1 0,1 1 0,0-1 0,-1 13 0,3-18 0,0 1 0,0 0 0,0 0 0,0-1 0,1 1 0,0 0 0,0-1 0,0 1 0,1-1 0,-1 1 0,1-1 0,0 1 0,1-1 0,-1 0 0,1 0 0,-1 0 0,1 0 0,0-1 0,1 1 0,-1-1 0,1 0 0,-1 0 0,1 0 0,5 3 0,25 9-1365,-1-4-5461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8.163"/>
    </inkml:context>
    <inkml:brush xml:id="br0">
      <inkml:brushProperty name="width" value="0.05" units="cm"/>
      <inkml:brushProperty name="height" value="0.05" units="cm"/>
    </inkml:brush>
  </inkml:definitions>
  <inkml:trace contextRef="#ctx0" brushRef="#br0">207 252 24575,'-1'-4'0,"1"0"0,0 0 0,-1 0 0,0 0 0,0 0 0,0 0 0,0 0 0,-1 0 0,1 1 0,-1-1 0,0 1 0,0-1 0,0 1 0,-1 0 0,-3-4 0,1 1 0,0 1 0,-1 0 0,0 1 0,0 0 0,0 0 0,-1 0 0,-10-4 0,15 7 0,1 0 0,-1 1 0,0-1 0,1 1 0,-1 0 0,0-1 0,1 1 0,-1 0 0,0 0 0,0 0 0,1 0 0,-1 0 0,0 1 0,0-1 0,1 0 0,-1 1 0,0-1 0,1 1 0,-3 1 0,1 0 0,-1 0 0,1 0 0,0 1 0,0-1 0,1 1 0,-1-1 0,1 1 0,-4 5 0,-2 5 0,1 0 0,0 0 0,-8 24 0,11-25 0,0 0 0,0 0 0,1 1 0,1 0 0,0 0 0,0 25 0,2-34 0,1 0 0,-1 1 0,1-1 0,-1 0 0,1 0 0,0 0 0,1 1 0,-1-1 0,1-1 0,0 1 0,0 0 0,0 0 0,0-1 0,1 1 0,-1-1 0,1 0 0,0 1 0,0-1 0,0-1 0,1 1 0,-1 0 0,1-1 0,-1 0 0,7 4 0,-1-3 0,0 0 0,1-1 0,-1 0 0,0-1 0,1 1 0,-1-2 0,1 1 0,-1-1 0,1-1 0,-1 0 0,1 0 0,-1-1 0,13-4 0,-4 1 0,1-2 0,-1 0 0,0-1 0,0-1 0,24-16 0,-33 19 0,-1-1 0,1 0 0,-1 0 0,-1 0 0,1-1 0,-1-1 0,-1 1 0,1-1 0,-2 0 0,1 0 0,-1-1 0,-1 0 0,1 0 0,-2 0 0,5-15 0,-6 13 0,0 0 0,-1 0 0,0-1 0,-1 1 0,-1 0 0,0 0 0,0-1 0,-1 1 0,-1 0 0,0 0 0,0 1 0,-1-1 0,-7-14 0,5 15 0,5 6 0,-1 0 0,0 1 0,-1-1 0,1 1 0,-1 0 0,0-1 0,0 1 0,0 1 0,0-1 0,-6-5 0,8 9 0,1 0 0,0 0 0,-1-1 0,1 1 0,0 0 0,-1 0 0,1 0 0,-1 0 0,1 0 0,0 0 0,-1 0 0,1 0 0,-1 0 0,1 0 0,0 0 0,-1 0 0,1 0 0,0 0 0,-1 0 0,1 0 0,-1 0 0,1 0 0,0 1 0,-1-1 0,1 0 0,0 0 0,-1 0 0,1 1 0,0-1 0,-1 0 0,1 0 0,0 1 0,0-1 0,-1 0 0,1 1 0,0-1 0,0 0 0,0 1 0,-1-1 0,1 0 0,0 1 0,0-1 0,0 1 0,0-1 0,0 0 0,0 1 0,0-1 0,0 1 0,-3 21 0,4 28 0,3 1 0,2-1 0,2 0 0,17 59 0,-18-84-682,12 28-1,-7-25-6143</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8.504"/>
    </inkml:context>
    <inkml:brush xml:id="br0">
      <inkml:brushProperty name="width" value="0.05" units="cm"/>
      <inkml:brushProperty name="height" value="0.05" units="cm"/>
    </inkml:brush>
  </inkml:definitions>
  <inkml:trace contextRef="#ctx0" brushRef="#br0">46 126 24575,'-16'-13'0,"14"12"0,0 0 0,0 0 0,0-1 0,0 1 0,0-1 0,0 1 0,0-1 0,1 0 0,-1 1 0,1-1 0,-1 0 0,1 0 0,-1 0 0,1 0 0,0-1 0,-1-3 0,2 5 0,0 1 0,0-1 0,1 0 0,-1 0 0,0 0 0,1 0 0,-1 1 0,1-1 0,-1 0 0,1 0 0,-1 1 0,1-1 0,0 0 0,-1 1 0,1-1 0,0 1 0,0-1 0,-1 0 0,1 1 0,0 0 0,0-1 0,0 1 0,-1 0 0,1-1 0,1 1 0,28-8 0,-22 7 0,20-5 0,0-1 0,-1-1 0,51-23 0,-78 31 0,1-1 0,-1 1 0,1 0 0,-1 0 0,0-1 0,1 1 0,-1 0 0,1 0 0,-1 0 0,1 0 0,-1 0 0,1-1 0,-1 1 0,1 0 0,-1 0 0,1 0 0,-1 1 0,1-1 0,-1 0 0,1 0 0,-1 0 0,1 0 0,-1 0 0,1 1 0,-1-1 0,1 0 0,-1 0 0,0 1 0,1-1 0,-1 0 0,1 0 0,-1 1 0,0-1 0,1 1 0,-1-1 0,0 0 0,0 1 0,1-1 0,-1 1 0,0-1 0,0 0 0,1 1 0,-1-1 0,0 1 0,0-1 0,0 1 0,0-1 0,0 2 0,2 28 0,-2-25 0,-2 252-1365,2-235-5461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8.827"/>
    </inkml:context>
    <inkml:brush xml:id="br0">
      <inkml:brushProperty name="width" value="0.05" units="cm"/>
      <inkml:brushProperty name="height" value="0.05" units="cm"/>
    </inkml:brush>
  </inkml:definitions>
  <inkml:trace contextRef="#ctx0" brushRef="#br0">31 161 24575,'3'-9'0,"1"-9"0,-1-6 0,0-3 0,-3 1 0,-3 1 0,-3 5 0,-1 10 0,-1 8 0,0 8 0,1 6 0,2 1-8191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49.338"/>
    </inkml:context>
    <inkml:brush xml:id="br0">
      <inkml:brushProperty name="width" value="0.05" units="cm"/>
      <inkml:brushProperty name="height" value="0.05" units="cm"/>
    </inkml:brush>
  </inkml:definitions>
  <inkml:trace contextRef="#ctx0" brushRef="#br0">1 35 24575,'0'0'0,"0"0"0,0 0 0,0-1 0,0 1 0,0 0 0,1 0 0,-1 0 0,0 0 0,0 0 0,0-1 0,0 1 0,1 0 0,-1 0 0,0 0 0,0 0 0,1 0 0,-1 0 0,0 0 0,0 0 0,0 0 0,1 0 0,-1 0 0,0 0 0,0 0 0,0 0 0,1 0 0,-1 0 0,0 0 0,0 0 0,1 0 0,-1 0 0,0 0 0,0 0 0,0 0 0,1 0 0,-1 0 0,0 0 0,0 1 0,0-1 0,1 0 0,4 12 0,-2 16 0,-3-27 0,1 29 0,2 0 0,0-1 0,13 45 0,-13-63 0,1-1 0,0 1 0,0-1 0,1 0 0,1 0 0,-1 0 0,2-1 0,-1 0 0,1 0 0,1-1 0,-1 0 0,16 12 0,-21-18 0,0 0 0,0-1 0,1 1 0,-1-1 0,0 1 0,1-1 0,0 0 0,-1 0 0,1 0 0,0-1 0,-1 1 0,1 0 0,0-1 0,0 0 0,-1 0 0,1 0 0,0 0 0,0 0 0,3-1 0,-2 0 0,0-1 0,-1 1 0,1-1 0,-1 0 0,0 0 0,1 0 0,-1 0 0,0-1 0,0 1 0,0-1 0,-1 0 0,4-4 0,2-3 0,-1 0 0,-1-1 0,0 0 0,0 0 0,-1-1 0,-1 0 0,6-20 0,-7 18 0,-1 1 0,0-1 0,-1 0 0,-1 0 0,0 1 0,-3-16 0,3 22 0,-2 0 0,1 0 0,-1 0 0,0 0 0,0 0 0,-1 0 0,0 1 0,0-1 0,0 1 0,-1 0 0,0 0 0,0 0 0,-8-7 0,10 11 0,0 0 0,0 0 0,0 1 0,0-1 0,-1 1 0,1-1 0,0 1 0,-1 0 0,1 0 0,-1 0 0,1 0 0,-1 0 0,0 1 0,1-1 0,-1 1 0,1 0 0,-1 0 0,0 0 0,0 0 0,1 0 0,-1 0 0,1 1 0,-1-1 0,0 1 0,1 0 0,-1 0 0,1 0 0,-1 0 0,1 0 0,0 0 0,-1 1 0,1-1 0,0 1 0,0 0 0,0 0 0,0-1 0,-2 4 0,-1 0 0,0 1 0,0 0 0,1 0 0,0 0 0,0 1 0,0-1 0,1 1 0,0 0 0,0 0 0,1 0 0,0 1 0,-2 8 0,4-15 0,0 1 0,-1 0 0,1 0 0,0 0 0,0 0 0,0 0 0,0 0 0,0 0 0,1 0 0,-1 0 0,0 0 0,1 0 0,0-1 0,-1 1 0,1 0 0,0 0 0,0-1 0,0 1 0,0 0 0,0-1 0,0 1 0,0-1 0,1 1 0,-1-1 0,2 2 0,0-2 0,-1 0 0,1-1 0,-1 1 0,0-1 0,1 1 0,-1-1 0,1 0 0,-1 1 0,1-1 0,0-1 0,-1 1 0,1 0 0,-1-1 0,0 1 0,1-1 0,-1 0 0,1 0 0,-1 1 0,4-3 0,21-11 0,-1-1 0,47-36 0,-56 37 0,1 1 0,1 1 0,0 0 0,1 1 0,0 1 0,40-13 0,-57 22 0,-1 0 0,0 1 0,1-1 0,-1 1 0,0-1 0,1 1 0,-1 0 0,0 0 0,1 0 0,-1 1 0,1-1 0,-1 0 0,0 1 0,0-1 0,1 1 0,-1 0 0,0 0 0,4 2 0,-5-1 0,1-1 0,0 1 0,-1 0 0,0 0 0,1 0 0,-1 0 0,0 0 0,0 1 0,0-1 0,0 0 0,-1 0 0,1 1 0,0-1 0,-1 0 0,0 1 0,0-1 0,1 1 0,-2 3 0,0 18 0,-1 0 0,-2-1 0,0 1 0,-8 23 0,2-8 0,-1-7 0,9-26 0,8-20 0,3-9 0,2 1 0,0 1 0,23-32 0,-24 39 0,0 2 0,0 0 0,1 0 0,1 1 0,0 0 0,19-13 0,-27 21 0,0 0 0,0 1 0,0 0 0,0 0 0,1 0 0,-1 1 0,1-1 0,-1 1 0,0 0 0,1 0 0,0 1 0,-1-1 0,1 1 0,0 0 0,-1 0 0,9 2 0,-9-1 0,-1 1 0,1-1 0,0 1 0,-1 0 0,1 0 0,-1 0 0,0 1 0,1-1 0,-1 1 0,0 0 0,-1 0 0,1 0 0,0 0 0,-1 0 0,0 1 0,0-1 0,0 1 0,0-1 0,2 6 0,2 9 0,-1-1 0,0 2 0,-1-1 0,-1 0 0,-1 1 0,-1-1 0,-2 37 0,1-52 29,0 1-1,0-1 1,-1 1-1,1-1 0,-1 0 1,0 1-1,0-1 1,-1 0-1,1 0 1,-1 1-1,-2 3 1,3-6-101,0 0 1,0 1 0,0-1 0,-1 0 0,1 0 0,0 0 0,-1 0 0,1 0 0,-1 0-1,1 0 1,-1-1 0,0 1 0,1 0 0,-1-1 0,0 1 0,1-1 0,-1 0 0,0 0 0,0 1-1,1-1 1,-1 0 0,0 0 0,-2-1 0,-16-3-6755</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1.540"/>
    </inkml:context>
    <inkml:brush xml:id="br0">
      <inkml:brushProperty name="width" value="0.05" units="cm"/>
      <inkml:brushProperty name="height" value="0.05" units="cm"/>
    </inkml:brush>
  </inkml:definitions>
  <inkml:trace contextRef="#ctx0" brushRef="#br0">20 7 24575,'0'-1'0,"0"1"0,0 0 0,0-1 0,-1 1 0,1 0 0,0-1 0,0 1 0,0 0 0,-1-1 0,1 1 0,0 0 0,-1 0 0,1-1 0,0 1 0,-1 0 0,1 0 0,0-1 0,-1 1 0,1 0 0,0 0 0,-1 0 0,1 0 0,0 0 0,-1-1 0,1 1 0,-1 0 0,1 0 0,0 0 0,-1 0 0,1 0 0,-1 0 0,1 0 0,0 1 0,-1-1 0,1 0 0,-1 0 0,-2 20 0,3-18 0,-5 119 0,14 144 0,30 120 0,-29-302 0,8 77 0,41 310 0,-40-376 0,1 12 0,-6-143-1365,-8 16-5461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2.620"/>
    </inkml:context>
    <inkml:brush xml:id="br0">
      <inkml:brushProperty name="width" value="0.05" units="cm"/>
      <inkml:brushProperty name="height" value="0.05" units="cm"/>
    </inkml:brush>
  </inkml:definitions>
  <inkml:trace contextRef="#ctx0" brushRef="#br0">51 155 24575,'1'-37'0,"0"23"0,0 0 0,-1 1 0,-1-1 0,0 0 0,-6-26 0,7 40 0,0-1 0,0 1 0,-1-1 0,1 1 0,0 0 0,0-1 0,0 1 0,0 0 0,0-1 0,0 1 0,-1 0 0,1-1 0,0 1 0,0 0 0,0-1 0,-1 1 0,1 0 0,0 0 0,0-1 0,-1 1 0,1 0 0,0 0 0,-1 0 0,1-1 0,0 1 0,-1 0 0,1 0 0,0 0 0,-1 0 0,0-1 0,-6 10 0,-3 17 0,-9 129-1365,18-140-5461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3.380"/>
    </inkml:context>
    <inkml:brush xml:id="br0">
      <inkml:brushProperty name="width" value="0.05" units="cm"/>
      <inkml:brushProperty name="height" value="0.05" units="cm"/>
    </inkml:brush>
  </inkml:definitions>
  <inkml:trace contextRef="#ctx0" brushRef="#br0">247 57 24575,'17'-23'0,"-15"20"0,0-1 0,1 1 0,-1 0 0,0 0 0,1 0 0,0 0 0,0 1 0,0-1 0,6-3 0,-27 26 0,-23 17-227,2 1-1,1 1 1,2 3-1,2 1 1,-39 65-1,57-76-6598</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3.736"/>
    </inkml:context>
    <inkml:brush xml:id="br0">
      <inkml:brushProperty name="width" value="0.05" units="cm"/>
      <inkml:brushProperty name="height" value="0.05" units="cm"/>
    </inkml:brush>
  </inkml:definitions>
  <inkml:trace contextRef="#ctx0" brushRef="#br0">10 48 24575,'-2'-3'0,"1"0"0,0-1 0,-1 1 0,1 0 0,1 0 0,-1-1 0,0 1 0,0-7 0,1 9 0,0 1 0,0-1 0,1 1 0,-1-1 0,0 1 0,0-1 0,0 1 0,0-1 0,0 1 0,1-1 0,-1 1 0,0-1 0,0 1 0,1 0 0,-1-1 0,0 1 0,0-1 0,1 1 0,-1 0 0,1-1 0,-1 1 0,0 0 0,1-1 0,0 1 0,0 0 0,0-1 0,0 1 0,0 0 0,0 0 0,1 0 0,-1 0 0,0 0 0,0 1 0,0-1 0,0 0 0,0 0 0,0 1 0,0-1 0,0 1 0,0-1 0,2 1 0,52 30 0,-1 1 0,-1 3 0,-2 3 0,-2 1 0,49 51 0,-96-88 38,0 0 0,0-1 0,0 1 0,0-1 0,0 1 0,0-1 0,0 0 0,3 2 0,-4-3-77,-1 0 0,1 0 0,-1 0 0,1 0 1,-1 0-1,1 0 0,-1 0 0,1 0 1,-1-1-1,1 1 0,-1 0 0,1 0 0,-1 0 1,1 0-1,-1-1 0,1 1 0,-1 0 0,0-1 1,1 1-1,-1 0 0,1-1 0,-1 1 1,0 0-1,1-1 0,-1 1 0,0 0 0,0-1 1,1 1-1,-1-1 0,0 1 0,0-1 0,0 1 1,0-1-1,1 1 0,-1-1 0,0 1 0,0-1 1,0 1-1,0-1 0,0 1 0,0-1 1,0 1-1,0-1 0,1-14-6787</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5.004"/>
    </inkml:context>
    <inkml:brush xml:id="br0">
      <inkml:brushProperty name="width" value="0.05" units="cm"/>
      <inkml:brushProperty name="height" value="0.05" units="cm"/>
    </inkml:brush>
  </inkml:definitions>
  <inkml:trace contextRef="#ctx0" brushRef="#br0">79 163 24575,'5'-2'0,"-1"0"0,0-1 0,0 0 0,0 1 0,0-2 0,4-3 0,21-15 0,10-8 0,-37 29 0,0-1 0,0 0 0,-1 0 0,1 0 0,-1 0 0,1 0 0,-1 0 0,0 0 0,0 0 0,0 0 0,0 0 0,0-1 0,0 1 0,-1 0 0,1-4 0,-1 4 0,0 0 0,0 0 0,-1-1 0,1 1 0,-1 0 0,0 0 0,1 0 0,-1 0 0,0 1 0,0-1 0,0 0 0,0 0 0,0 0 0,-1 1 0,1-1 0,-1 0 0,1 1 0,-1 0 0,1-1 0,-1 1 0,0 0 0,1 0 0,-1 0 0,0 0 0,0 0 0,0 0 0,0 0 0,0 1 0,0-1 0,0 1 0,-3-1 0,-2-1 0,0 1 0,0 0 0,0 0 0,0 1 0,-1 0 0,1 0 0,-13 3 0,15-2 0,1 1 0,-1 0 0,1 0 0,0 0 0,0 0 0,0 1 0,0-1 0,0 1 0,0 0 0,1 0 0,0 1 0,-1-1 0,1 1 0,1 0 0,-1-1 0,0 1 0,1 0 0,0 1 0,0-1 0,0 0 0,0 1 0,1-1 0,0 1 0,-1 4 0,-1 4 0,1 0 0,0 1 0,1-1 0,0 0 0,2 0 0,-1 1 0,5 19 0,-4-25 0,1 0 0,0 0 0,1 0 0,0 0 0,0-1 0,0 1 0,1-1 0,1 0 0,-1 0 0,1 0 0,0 0 0,0-1 0,12 10 0,-12-12 0,0 0 0,0 0 0,1-1 0,0 0 0,0 0 0,0-1 0,0 1 0,0-1 0,0 0 0,0-1 0,1 0 0,-1 0 0,1 0 0,-1-1 0,1 0 0,-1 0 0,1 0 0,6-2 0,28-7-1365,-5-3-5461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6.639"/>
    </inkml:context>
    <inkml:brush xml:id="br0">
      <inkml:brushProperty name="width" value="0.05" units="cm"/>
      <inkml:brushProperty name="height" value="0.05" units="cm"/>
    </inkml:brush>
  </inkml:definitions>
  <inkml:trace contextRef="#ctx0" brushRef="#br0">830 37 24575,'-1'-1'0,"1"0"0,0 0 0,-1 0 0,0 0 0,1 0 0,-1 0 0,0 0 0,1 0 0,-1 0 0,0 0 0,0 0 0,0 1 0,0-1 0,0 0 0,0 0 0,0 1 0,0-1 0,0 1 0,-1-1 0,-23-9 0,13 7 0,-1 1 0,0 0 0,1 1 0,-1 0 0,-18 2 0,-66 11 0,40-4 0,-152 15 312,-91 11-1989,270-30-5149</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6.980"/>
    </inkml:context>
    <inkml:brush xml:id="br0">
      <inkml:brushProperty name="width" value="0.05" units="cm"/>
      <inkml:brushProperty name="height" value="0.05" units="cm"/>
    </inkml:brush>
  </inkml:definitions>
  <inkml:trace contextRef="#ctx0" brushRef="#br0">179 1 24575,'-3'0'0,"-3"0"0,-5 0 0,-2 0 0,-5 0 0,-3 0 0,0 0 0,0 0 0,-2 0 0,0 0 0,4 0-8191</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7.335"/>
    </inkml:context>
    <inkml:brush xml:id="br0">
      <inkml:brushProperty name="width" value="0.05" units="cm"/>
      <inkml:brushProperty name="height" value="0.05" units="cm"/>
    </inkml:brush>
  </inkml:definitions>
  <inkml:trace contextRef="#ctx0" brushRef="#br0">789 54 24575,'-3'0'0</inkml:trace>
  <inkml:trace contextRef="#ctx0" brushRef="#br0" timeOffset="1">687 54 24575,'-2'2'0,"-1"0"0,1 0 0,-1-1 0,0 1 0,1-1 0,-1 0 0,0 0 0,0 0 0,1 0 0,-1 0 0,0-1 0,0 1 0,0-1 0,0 0 0,-3 0 0,-3 0 0,0 0 0,1-1 0,-1 0 0,-8-2 0,-3-3 0,-28-13 0,31 12 0,0 1 0,-32-8 0,-9 6 0,-1 3 0,-110 6 0,75 1 0,63-2-1365,5 0-5461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8.212"/>
    </inkml:context>
    <inkml:brush xml:id="br0">
      <inkml:brushProperty name="width" value="0.05" units="cm"/>
      <inkml:brushProperty name="height" value="0.05" units="cm"/>
    </inkml:brush>
  </inkml:definitions>
  <inkml:trace contextRef="#ctx0" brushRef="#br0">26 71 24575,'-3'0'0,"-4"0"0,0-3 0,0-4 0,5-4 0,6 1 0,4 1 0,4 3 0,6-1 0,6 1 0,4 1 0,4 2 0,4 1 0,-3 1-8191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3:58.561"/>
    </inkml:context>
    <inkml:brush xml:id="br0">
      <inkml:brushProperty name="width" value="0.05" units="cm"/>
      <inkml:brushProperty name="height" value="0.05" units="cm"/>
    </inkml:brush>
  </inkml:definitions>
  <inkml:trace contextRef="#ctx0" brushRef="#br0">1 52 24575,'0'1'0,"0"0"0,1-1 0,-1 1 0,0 0 0,1 0 0,-1 0 0,1-1 0,-1 1 0,1 0 0,0-1 0,-1 1 0,1 0 0,0-1 0,0 1 0,-1-1 0,1 1 0,0-1 0,0 0 0,-1 1 0,1-1 0,0 0 0,0 1 0,0-1 0,0 0 0,0 0 0,0 0 0,1 0 0,27 3 0,-2-6 0,1-1 0,-1-1 0,33-10 0,1-1 0,-10 7 171,97-7 0,51 15-1878,-177 1-5119</inkml:trace>
  <inkml:trace contextRef="#ctx0" brushRef="#br0" timeOffset="1">1177 18 24575,'5'3'0,"9"1"0,7 0 0,2-1 0,2-1 0,-2-1 0,1 0 0,0-4 0,-1-1 0,-2 1 0,-2-4 0,-1 1 0,-3 1-8191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0.005"/>
    </inkml:context>
    <inkml:brush xml:id="br0">
      <inkml:brushProperty name="width" value="0.05" units="cm"/>
      <inkml:brushProperty name="height" value="0.05" units="cm"/>
    </inkml:brush>
  </inkml:definitions>
  <inkml:trace contextRef="#ctx0" brushRef="#br0">251 17 24575,'-3'0'0,"1"0"0,0 0 0,0-1 0,0 1 0,0-1 0,0 0 0,0 1 0,0-1 0,0 0 0,1 0 0,-3-2 0,-13-4 0,17 7 0,-1 0 0,1 0 0,0 0 0,-1 0 0,1 0 0,0 0 0,-1 0 0,1 0 0,0 1 0,-1-1 0,1 0 0,0 0 0,0 0 0,-1 0 0,1 1 0,0-1 0,0 0 0,-1 0 0,1 1 0,0-1 0,0 0 0,-1 0 0,1 1 0,0-1 0,0 0 0,0 1 0,0-1 0,-1 0 0,1 1 0,0-1 0,0 0 0,0 1 0,0-1 0,0 0 0,0 1 0,0-1 0,-2 17 0,2-14 0,-1 301 0,0-16 0,-6-172 0,-6-1 0,-4 0 0,-5-2 0,-5 0 0,-76 198 0,102-310 0,0 0 0,1 0 0,-1 0 0,0 0 0,1 0 0,-1 0 0,1 1 0,0-1 0,-1 0 0,1 0 0,0 0 0,0 1 0,0-1 0,0 0 0,0 0 0,0 2 0,13-15 0,10-8 0,-6 11 0,0 2 0,1 0 0,0 1 0,0 1 0,1 1 0,-1 0 0,29-1 0,-14 0 0,634-50-1310,-508 47 790,842-44-4631,4 13 3883,1006 13 2368,-1986 26 453,-20-1-882,-8 0-634,-19-3-3340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0.678"/>
    </inkml:context>
    <inkml:brush xml:id="br0">
      <inkml:brushProperty name="width" value="0.05" units="cm"/>
      <inkml:brushProperty name="height" value="0.05" units="cm"/>
    </inkml:brush>
  </inkml:definitions>
  <inkml:trace contextRef="#ctx0" brushRef="#br0">271 342 24575,'-29'-5'0,"1"1"0,-1 1 0,-46 1 0,-34-2 0,140-3 0,1583-115-5784,-615 77 2858,658-43 1380,-1609 85 2026,233-26 2983,-269 28-3173,-5 0 54,-1 0 1,0 0 0,0 0-1,0-1 1,0 0 0,0 0-1,8-4 1,-14 6-321,0 0 0,0 0 0,0 0-1,0 0 1,1 0 0,-1 0 0,0 0 0,0 0 0,0 0-1,0 0 1,0-1 0,0 1 0,0 0 0,0 0 0,0 0-1,1 0 1,-1 0 0,0 0 0,0 0 0,0 0 0,0-1-1,0 1 1,0 0 0,0 0 0,0 0 0,0 0 0,0 0-1,0 0 1,0 0 0,0-1 0,0 1 0,0 0 0,0 0 0,0 0-1,0 0 1,0 0 0,0 0 0,0 0 0,0-1 0,0 1-1,0 0 1,0 0 0,0 0 0,0 0 0,0 0 0,0 0-1,-1 0 1,1 0 0,0-1 0,0 1 0,0 0 0,0 0-1,0 0 1,0 0 0,0 0 0,0 0 0,-1 0 0,-10-4 809,-14 0-367,-131 5 118,154-2-584,0 1 0,0 0 0,0 0 0,1 1 0,-1-1 0,0 0 0,0 1 0,0-1 0,1 1 0,-1-1 0,0 1 0,0 0 0,1 0 0,-1 0 0,1 0 0,-1 0 0,1 0 0,-1 0 0,1 1 0,0-1 0,-1 0 0,1 1 0,0-1 0,0 1 0,0-1 0,0 1 0,0 0 0,0 2 0,0 3 0,0-1 0,1 0 0,-1 1 0,2-1 0,-1 1 0,1-1 0,1 7 0,-2-11 0,13 130 0,-8 212 0,-6-215 0,0 397 0,1-521 50,-3 31-1465,0-27-5411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1.284"/>
    </inkml:context>
    <inkml:brush xml:id="br0">
      <inkml:brushProperty name="width" value="0.05" units="cm"/>
      <inkml:brushProperty name="height" value="0.05" units="cm"/>
    </inkml:brush>
  </inkml:definitions>
  <inkml:trace contextRef="#ctx0" brushRef="#br0">1 54 24575,'0'-10'0,"0"7"0,-1 0 0,1 1 0,0-1 0,0 0 0,0 1 0,0-1 0,1 0 0,-1 1 0,1-1 0,0 0 0,-1 1 0,1-1 0,0 1 0,2-4 0,-2 6 0,-1 0 0,0 0 0,0 0 0,1 0 0,-1 0 0,0 0 0,1 0 0,-1 0 0,0 0 0,1 0 0,-1 0 0,0 0 0,0 0 0,1 0 0,-1 0 0,0 0 0,1 0 0,-1 0 0,0 1 0,0-1 0,1 0 0,-1 0 0,0 0 0,0 0 0,1 1 0,-1-1 0,0 0 0,0 0 0,0 0 0,1 1 0,-1-1 0,0 0 0,0 0 0,0 1 0,0-1 0,0 0 0,1 1 0,-1-1 0,0 0 0,0 1 0,6 13 0,-6-14 0,12 33 114,-2 0 0,10 61 0,-1 71-1821,-16-134-5119</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1.705"/>
    </inkml:context>
    <inkml:brush xml:id="br0">
      <inkml:brushProperty name="width" value="0.05" units="cm"/>
      <inkml:brushProperty name="height" value="0.05" units="cm"/>
    </inkml:brush>
  </inkml:definitions>
  <inkml:trace contextRef="#ctx0" brushRef="#br0">39 374 24575,'-1'-17'0,"-1"-1"0,-1 1 0,0 0 0,-7-18 0,-5-29 0,13 53 0,1 1 0,0-1 0,1 0 0,0 1 0,0-1 0,2 1 0,-1-1 0,1 1 0,4-13 0,-4 18 0,0 0 0,0 0 0,1 0 0,-1 1 0,1-1 0,0 1 0,0 0 0,0-1 0,1 2 0,0-1 0,0 0 0,0 1 0,0-1 0,0 1 0,1 0 0,-1 1 0,1-1 0,0 1 0,-1 0 0,9-2 0,-2 1 0,0 1 0,0 0 0,1 1 0,-1 0 0,0 1 0,1 1 0,-1-1 0,1 2 0,-1-1 0,0 2 0,0-1 0,0 2 0,0-1 0,0 2 0,-1-1 0,0 1 0,0 1 0,19 13 0,-23-15 0,0 1 0,0 0 0,-1 0 0,0 1 0,1 0 0,-2 0 0,1 0 0,-1 0 0,0 0 0,0 1 0,-1 0 0,0 0 0,0 0 0,0 0 0,-1 1 0,0-1 0,-1 0 0,0 1 0,0-1 0,0 1 0,-1 0 0,0-1 0,-1 1 0,1 0 0,-2-1 0,1 1 0,-1-1 0,0 0 0,-4 9 0,1-6 0,0 0 0,-1-1 0,0 1 0,-1-2 0,0 1 0,0-1 0,-1 0 0,0 0 0,-1-1 0,1 0 0,-1-1 0,-1 0 0,1 0 0,-1-1 0,0 0 0,0-1 0,-1 0 0,1 0 0,-1-2 0,0 1 0,-16 1 0,26-4 0,0 1 0,0-1 0,0 0 0,-1 0 0,1 0 0,0 0 0,0 0 0,0 0 0,0-1 0,0 1 0,0 0 0,0 0 0,0-1 0,0 1 0,0-1 0,0 1 0,0-1 0,0 1 0,1-1 0,-1 1 0,0-1 0,0 0 0,-1-1 0,2 2 0,0-1 0,0 0 0,1 0 0,-1 1 0,0-1 0,0 0 0,0 0 0,1 1 0,-1-1 0,0 0 0,1 1 0,-1-1 0,1 0 0,-1 1 0,1-1 0,-1 1 0,1-1 0,-1 0 0,1 1 0,0 0 0,-1-1 0,1 1 0,-1-1 0,1 1 0,0 0 0,0-1 0,-1 1 0,1 0 0,0 0 0,-1-1 0,1 1 0,1 0 0,8-3 0,0 1 0,0 0 0,1 1 0,-1 0 0,0 1 0,0 0 0,0 0 0,1 1 0,-1 0 0,0 1 0,0 0 0,0 1 0,-1 0 0,1 0 0,0 1 0,-1 0 0,0 1 0,0 0 0,-1 0 0,1 1 0,-1 1 0,0-1 0,-1 1 0,11 11 0,-17-16 0,0-1 0,1 1 0,-1 0 0,0 0 0,0 0 0,0-1 0,0 1 0,0 0 0,0 0 0,-1 1 0,1-1 0,-1 0 0,0 0 0,1 0 0,-1 0 0,0 0 0,0 0 0,0 0 0,0 1 0,-1-1 0,1 0 0,-1 0 0,1 0 0,-1 0 0,0 0 0,1 0 0,-1 0 0,0 0 0,-1 0 0,1-1 0,0 1 0,0 0 0,-1 0 0,1-1 0,-1 1 0,-2 1 0,-2 2 0,-1-1 0,0 1 0,0-1 0,0-1 0,0 1 0,-1-1 0,1 0 0,-13 2 0,-2-1-273,-1 0 0,1-2 0,-1 0 0,-23-3 0,2-1-6553</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2.173"/>
    </inkml:context>
    <inkml:brush xml:id="br0">
      <inkml:brushProperty name="width" value="0.05" units="cm"/>
      <inkml:brushProperty name="height" value="0.05" units="cm"/>
    </inkml:brush>
  </inkml:definitions>
  <inkml:trace contextRef="#ctx0" brushRef="#br0">0 86 24575,'9'-4'0,"0"0"0,-1 0 0,1 1 0,0 0 0,1 1 0,-1 0 0,0 0 0,14 0 0,-21 2 0,0 1 0,0-1 0,-1 1 0,1 0 0,0 0 0,-1-1 0,1 1 0,-1 0 0,1 0 0,-1 1 0,0-1 0,1 0 0,-1 0 0,0 1 0,0-1 0,0 1 0,0-1 0,0 1 0,0-1 0,0 1 0,0-1 0,0 1 0,-1 0 0,1 0 0,0 2 0,2 8 0,-1 1 0,3 20 0,-3-16 0,52 267 0,-49-264 0,-4-18 0,-1-4 0,-7-29 0,1 4 0,-25-153 0,29 157 0,1 1 0,1 0 0,0 0 0,2 0 0,1 0 0,6-25 0,-9 44 0,1 0 0,0 0 0,0 0 0,0 0 0,0 0 0,1 0 0,-1 1 0,1-1 0,-1 1 0,1-1 0,0 1 0,0 0 0,0-1 0,1 1 0,-1 0 0,0 0 0,1 1 0,-1-1 0,1 0 0,4-1 0,-4 2 0,0 1 0,0-1 0,0 1 0,0 0 0,0 0 0,0 0 0,0 0 0,0 0 0,0 1 0,-1-1 0,1 1 0,0 0 0,0 0 0,0 0 0,0 0 0,-1 0 0,1 1 0,0-1 0,-1 1 0,5 3 0,5 6 0,0-1 0,-1 2 0,0 0 0,0 0 0,-1 1 0,-1 0 0,0 0 0,-1 1 0,-1 1 0,0-1 0,-1 1 0,0 0 0,-1 1 0,4 23 0,-8-33 13,-1-1 1,1 0-1,-1 1 0,0-1 0,0 1 0,-1-1 0,0 0 0,0 1 0,0-1 1,-1 0-1,1 0 0,-1 0 0,-1 0 0,1 0 0,0 0 0,-1 0 0,0-1 1,0 0-1,-1 1 0,1-1 0,-1 0 0,0-1 0,0 1 0,0-1 0,-6 4 1,1-1-157,0-1 1,-1 0 0,1-1 0,-1 0-1,-1 0 1,1-1 0,0-1 0,-1 1 0,1-2-1,-1 1 1,-19-1 0,-1-3-6684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5.190"/>
    </inkml:context>
    <inkml:brush xml:id="br0">
      <inkml:brushProperty name="width" value="0.05" units="cm"/>
      <inkml:brushProperty name="height" value="0.05" units="cm"/>
    </inkml:brush>
  </inkml:definitions>
  <inkml:trace contextRef="#ctx0" brushRef="#br0">87 216 24575,'-2'-16'0,"0"1"0,-1-1 0,-1 1 0,0 0 0,-1 0 0,0 0 0,-10-16 0,14 27 0,-6-10 0,0 0 0,0 0 0,-11-14 0,12 24 0,7 15 0,9 19 0,-9-28 0,19 67 115,16 102 0,-10-43-1710,-15-81-5231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2.522"/>
    </inkml:context>
    <inkml:brush xml:id="br0">
      <inkml:brushProperty name="width" value="0.05" units="cm"/>
      <inkml:brushProperty name="height" value="0.05" units="cm"/>
    </inkml:brush>
  </inkml:definitions>
  <inkml:trace contextRef="#ctx0" brushRef="#br0">123 51 24575,'4'-1'0,"0"1"0,0-1 0,-1 1 0,1-1 0,0 0 0,0 0 0,-1-1 0,1 1 0,-1-1 0,1 0 0,-1 0 0,0 0 0,0 0 0,1 0 0,-2-1 0,1 1 0,3-4 0,-6 6 0,0-1 0,1 1 0,-1-1 0,0 1 0,0 0 0,1-1 0,-1 1 0,0-1 0,0 1 0,0-1 0,0 1 0,1-1 0,-1 1 0,0-1 0,0 1 0,0-1 0,0 1 0,0-1 0,0 1 0,0-1 0,-1 1 0,1-1 0,0 1 0,0-1 0,0 1 0,0-1 0,-1 1 0,1 0 0,0-1 0,0 1 0,-1-1 0,1 1 0,0 0 0,-1-1 0,1 1 0,0 0 0,-1-1 0,1 1 0,0 0 0,-1-1 0,1 1 0,-1 0 0,1 0 0,-1 0 0,1-1 0,-1 1 0,1 0 0,-1 0 0,1 0 0,-1 0 0,1 0 0,-1 0 0,1 0 0,-1 0 0,0 0 0,-30 0 0,26 2 0,0 0 0,0 0 0,0 0 0,0 1 0,0 0 0,1 0 0,-1 0 0,1 0 0,0 1 0,0 0 0,0 0 0,0 0 0,1 0 0,0 0 0,0 1 0,-5 9 0,-2 4 0,2 2 0,-13 39 0,12-29 0,-9 60 0,16-76 0,1 1 0,0-1 0,1 1 0,1-1 0,0 1 0,5 20 0,-5-31 17,0-1-1,1 1 0,-1 0 0,1 0 1,0-1-1,0 1 0,0-1 0,0 1 1,1-1-1,-1 0 0,1 0 0,0 0 1,0 0-1,0-1 0,0 1 0,0-1 1,1 1-1,-1-1 0,1 0 0,5 2 1,-2-2-173,0 0 1,0-1 0,0 1 0,0-1 0,0 0 0,0-1 0,0 0-1,0 0 1,0-1 0,13-2 0,14-5-6671</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2.863"/>
    </inkml:context>
    <inkml:brush xml:id="br0">
      <inkml:brushProperty name="width" value="0.05" units="cm"/>
      <inkml:brushProperty name="height" value="0.05" units="cm"/>
    </inkml:brush>
  </inkml:definitions>
  <inkml:trace contextRef="#ctx0" brushRef="#br0">130 77 24575,'-3'-3'0,"-4"-4"0,-6-3 0,-4-1 0,-5 2 0,-2 3 0,1 2 0,7 2 0,11 1 0,11-2 0,9-4 0,8 0 0,0 1-8191</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3.191"/>
    </inkml:context>
    <inkml:brush xml:id="br0">
      <inkml:brushProperty name="width" value="0.05" units="cm"/>
      <inkml:brushProperty name="height" value="0.05" units="cm"/>
    </inkml:brush>
  </inkml:definitions>
  <inkml:trace contextRef="#ctx0" brushRef="#br0">81 160 24575,'-1'0'0,"1"0"0,0 0 0,0 0 0,0 0 0,-1 0 0,1 0 0,0 0 0,0 0 0,-1 0 0,1 0 0,0 0 0,0 0 0,-1 0 0,1 0 0,0 0 0,0 0 0,-1 0 0,1 0 0,0 0 0,0 0 0,-1 0 0,1 0 0,0 0 0,0 0 0,0-1 0,-1 1 0,1 0 0,0 0 0,0 0 0,0 0 0,0-1 0,-1 1 0,1 0 0,0 0 0,0 0 0,0-1 0,0 1 0,0 0 0,0 0 0,-1 0 0,1-1 0,0 1 0,0 0 0,0 0 0,0-1 0,-3 9 0,1 1 0,0-1 0,1 1 0,-1-1 0,2 1 0,-1 0 0,1 0 0,1 9 0,-1 4 0,11 121 0,-3-52 0,-15-282 0,3 151 0,0 14 0,2 0 0,0 0 0,2-1 0,1 1 0,6-40 0,-6 62 14,0 0 0,1 1-1,-1-1 1,1 1 0,-1 0-1,1 0 1,0-1-1,1 1 1,-1 0 0,0 1-1,1-1 1,-1 0 0,1 1-1,0-1 1,0 1 0,0 0-1,0 0 1,0 0 0,1 0-1,-1 1 1,0-1 0,1 1-1,-1 0 1,5-1 0,3 0-228,-1 1 1,0-1 0,0 2-1,1 0 1,-1 0 0,1 1-1,14 2 1,-3 2-6613</inkml:trace>
  <inkml:trace contextRef="#ctx0" brushRef="#br0" timeOffset="1">63 312 24575,'-5'3'0,"-6"4"0,-3 1 0,-2 2 0,4-2 0,7-1 0,8-2 0,8-2 0,9-1 0,10-2 0,7-2 0,8-5 0,3-1 0,4-2 0,-8 1-8191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4.242"/>
    </inkml:context>
    <inkml:brush xml:id="br0">
      <inkml:brushProperty name="width" value="0.05" units="cm"/>
      <inkml:brushProperty name="height" value="0.05" units="cm"/>
    </inkml:brush>
  </inkml:definitions>
  <inkml:trace contextRef="#ctx0" brushRef="#br0">1 318 24575,'3'-28'0,"-3"27"0,0 1 0,1 0 0,-1-1 0,0 1 0,0 0 0,0-1 0,0 1 0,0 0 0,1-1 0,-1 1 0,0 0 0,0-1 0,1 1 0,-1 0 0,0 0 0,0-1 0,1 1 0,-1 0 0,0 0 0,1-1 0,-1 1 0,0 0 0,1 0 0,0 0 0,-1 0 0,1 0 0,-1 0 0,1 1 0,0-1 0,-1 0 0,1 1 0,-1-1 0,1 0 0,0 1 0,-1-1 0,1 1 0,-1-1 0,1 1 0,-1-1 0,0 1 0,1-1 0,-1 1 0,0 0 0,1 0 0,8 17 0,-1 0 0,-1 0 0,0 1 0,-2 0 0,0 0 0,2 24 0,-3-24 0,2 15 0,-2 0 0,1 37 0,-11-154 0,1 38 0,2-56 0,6 61 0,2 0 0,9-40 0,-9 60 0,1-1 0,1 1 0,0 0 0,2 1 0,16-30 0,-21 43 0,0 1 0,0-1 0,1 1 0,0 0 0,-1 0 0,2 0 0,-1 1 0,1 0 0,-1 0 0,1 0 0,7-3 0,-11 6 0,0 0 0,1 0 0,-1 0 0,1 1 0,-1-1 0,1 1 0,-1 0 0,1-1 0,-1 1 0,1 0 0,0 1 0,-1-1 0,1 0 0,-1 1 0,1-1 0,-1 1 0,1 0 0,-1 0 0,0 0 0,1 0 0,-1 0 0,0 0 0,0 1 0,0-1 0,0 1 0,0 0 0,0-1 0,0 1 0,-1 0 0,1 0 0,0 0 0,1 4 0,2 2 0,-1 0 0,0 0 0,0 1 0,-1-1 0,0 1 0,-1-1 0,0 1 0,0 0 0,-1 0 0,0 0 0,-1 0 0,0 0 0,0 0 0,-2 12 0,-1-4 0,0 0 0,-1 0 0,-1-1 0,-1 0 0,0 0 0,-13 25 0,8-22 0,-1 0 0,-1-1 0,0-1 0,-1 0 0,-1-1 0,0 0 0,-35 26 0,48-41 0,0 0 0,1 0 0,-1 1 0,1-1 0,-1 0 0,1 1 0,-1-1 0,1 1 0,0-1 0,-1 1 0,1 0 0,0 0 0,0-1 0,-1 5 0,2-5 0,0 1 0,0-1 0,1 1 0,-1-1 0,0 0 0,0 1 0,1-1 0,-1 0 0,1 1 0,0-1 0,-1 0 0,1 0 0,0 0 0,0 1 0,-1-1 0,1 0 0,0 0 0,0 0 0,0 0 0,0 0 0,1-1 0,-1 1 0,1 1 0,23 16-227,1 0-1,1-1 1,0-2-1,1-1 1,50 18-1,-50-24-6598</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4.583"/>
    </inkml:context>
    <inkml:brush xml:id="br0">
      <inkml:brushProperty name="width" value="0.05" units="cm"/>
      <inkml:brushProperty name="height" value="0.05" units="cm"/>
    </inkml:brush>
  </inkml:definitions>
  <inkml:trace contextRef="#ctx0" brushRef="#br0">167 74 24575,'-13'-13'0,"-26"-25"0,36 35 0,-1 1 0,1-1 0,-1 1 0,1 0 0,-1 0 0,0 0 0,0 1 0,0-1 0,-8-1 0,11 3 0,1-1 0,-1 1 0,0 0 0,0 0 0,1 0 0,-1 0 0,0 0 0,0 0 0,1 1 0,-1-1 0,0 0 0,0 0 0,1 0 0,-1 1 0,0-1 0,1 0 0,-1 1 0,0-1 0,1 1 0,-1-1 0,0 1 0,1-1 0,-1 1 0,1-1 0,-1 1 0,0 0 0,1 1 0,-1 0 0,0-1 0,0 1 0,1 0 0,-1 0 0,1 0 0,0 0 0,-1-1 0,1 1 0,0 3 0,0 3 0,1 0 0,0 0 0,4 15 0,-2-14 0,0 1 0,1-1 0,0 0 0,0 0 0,1 0 0,1-1 0,11 15 0,-15-21 0,-1 0 0,1 0 0,0 0 0,0 0 0,0-1 0,0 1 0,1-1 0,-1 0 0,0 1 0,1-1 0,-1 0 0,0 0 0,1-1 0,4 2 0,-5-2 0,0 0 0,1 0 0,-1-1 0,0 1 0,0-1 0,0 1 0,0-1 0,0 0 0,0 0 0,-1 0 0,1 0 0,0 0 0,0 0 0,0 0 0,-1 0 0,1-1 0,-1 1 0,1-1 0,-1 1 0,0-1 0,2-2 0,0-1 0,0 0 0,0 1 0,0-1 0,-1 0 0,0-1 0,0 1 0,0 0 0,-1 0 0,1-1 0,-2 1 0,1-1 0,0 1 0,-1-1 0,0 0 0,0 1 0,-1-1 0,-1-5 0,2 8 0,-1 0 0,1 1 0,-1-1 0,0 0 0,-1 0 0,1 1 0,0-1 0,-1 1 0,1 0 0,-1-1 0,0 1 0,1 0 0,-1 0 0,0 0 0,-1 0 0,1 0 0,0 0 0,0 1 0,-1-1 0,1 1 0,-1-1 0,0 1 0,1 0 0,-1 0 0,0 0 0,1 1 0,-1-1 0,0 1 0,0-1 0,0 1 0,0 0 0,0 0 0,1 0 0,-5 1 0,-1 0 34,0 1 1,0 0-1,0 1 0,0 0 0,1 0 0,-1 1 0,1-1 0,0 2 0,-9 6 1,12-9-73,0 1 0,1 0 0,-1 1 0,1-1 0,0 1 0,0-1 0,1 1 0,-4 5 0,5-7-38,0 0 1,0 0-1,1 0 0,-1 0 0,1 0 0,-1 0 0,1 0 0,-1 0 1,1 0-1,0 1 0,0-1 0,0 0 0,1 0 0,-1 0 1,0 0-1,1 0 0,1 5 0,4 4-6750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4.927"/>
    </inkml:context>
    <inkml:brush xml:id="br0">
      <inkml:brushProperty name="width" value="0.05" units="cm"/>
      <inkml:brushProperty name="height" value="0.05" units="cm"/>
    </inkml:brush>
  </inkml:definitions>
  <inkml:trace contextRef="#ctx0" brushRef="#br0">71 68 24575,'-1'-3'0,"1"-1"0,-1 0 0,0 1 0,0-1 0,0 1 0,-1-1 0,1 1 0,-1 0 0,0 0 0,-3-6 0,4 8 0,1 0 0,-1 0 0,0 0 0,0 0 0,1 0 0,-1 0 0,0 0 0,0 0 0,0 1 0,0-1 0,0 0 0,0 0 0,0 1 0,0-1 0,0 1 0,0-1 0,-1 1 0,1-1 0,0 1 0,0 0 0,0-1 0,-1 1 0,1 0 0,0 0 0,0 0 0,-1 0 0,1 0 0,0 0 0,0 0 0,-1 1 0,1-1 0,0 0 0,-2 2 0,1-1 0,1 0 0,-1 1 0,1 0 0,0-1 0,0 1 0,0 0 0,0 0 0,0-1 0,0 1 0,0 0 0,0 0 0,1 0 0,-1 0 0,1 0 0,0 0 0,-1 0 0,1 0 0,0 0 0,0 3 0,4 39 0,-2-36 0,0 0 0,1 0 0,0-1 0,0 1 0,0-1 0,1 0 0,0 0 0,1 0 0,-1-1 0,1 1 0,0-1 0,12 10 0,-14-13 0,0-1 0,0 0 0,0 1 0,0-1 0,0-1 0,1 1 0,-1 0 0,1-1 0,-1 0 0,1 0 0,-1 0 0,1 0 0,0 0 0,0-1 0,-1 1 0,1-1 0,0 0 0,0-1 0,-1 1 0,1 0 0,0-1 0,-1 0 0,1 0 0,0 0 0,-1-1 0,1 1 0,-1-1 0,0 1 0,4-4 0,0 0 0,-1 0 0,0 0 0,-1-1 0,1 0 0,-1 0 0,0 0 0,-1-1 0,1 0 0,-2 0 0,1 0 0,-1 0 0,1-1 0,1-7 0,-4 11 0,0-1 0,0 1 0,0-1 0,-1 1 0,0-1 0,1 1 0,-2-1 0,1 1 0,0-1 0,-3-8 0,2 11 0,0-1 0,0 0 0,0 1 0,-1-1 0,1 0 0,-1 1 0,1 0 0,-1-1 0,0 1 0,0 0 0,0 0 0,0 0 0,-1 0 0,1 0 0,0 1 0,-1-1 0,-5-2 0,3 3-59,0-1 0,-1 1-1,1 0 1,0 0-1,-1 0 1,1 1 0,-1 0-1,1 0 1,-1 0 0,1 1-1,-1 0 1,1 0 0,-1 0-1,1 1 1,0-1-1,0 1 1,0 1 0,0-1-1,0 1 1,0 0 0,1 0-1,-8 6 1,-1 4-6767</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5.252"/>
    </inkml:context>
    <inkml:brush xml:id="br0">
      <inkml:brushProperty name="width" value="0.05" units="cm"/>
      <inkml:brushProperty name="height" value="0.05" units="cm"/>
    </inkml:brush>
  </inkml:definitions>
  <inkml:trace contextRef="#ctx0" brushRef="#br0">1 156 24575,'3'-9'0,"0"1"0,-1-1 0,1 0 0,-2 0 0,1 0 0,-1 0 0,0-16 0,4-27 0,-5 51 0,0 0 0,0 1 0,0-1 0,0 0 0,0 1 0,0-1 0,0 0 0,0 1 0,1-1 0,-1 0 0,0 1 0,0-1 0,1 1 0,-1-1 0,1 0 0,-1 1 0,0-1 0,1 1 0,-1-1 0,1 1 0,-1-1 0,1 1 0,-1 0 0,1-1 0,0 1 0,-1 0 0,2-1 0,-1 1 0,0 0 0,0 1 0,0-1 0,-1 0 0,1 1 0,0-1 0,0 1 0,0 0 0,-1-1 0,1 1 0,0-1 0,-1 1 0,1 0 0,0 0 0,-1-1 0,1 1 0,0 1 0,19 39 0,7 40-341,-3 0 0,-4 2-1,13 111 1,-30-163-6485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5.611"/>
    </inkml:context>
    <inkml:brush xml:id="br0">
      <inkml:brushProperty name="width" value="0.05" units="cm"/>
      <inkml:brushProperty name="height" value="0.05" units="cm"/>
    </inkml:brush>
  </inkml:definitions>
  <inkml:trace contextRef="#ctx0" brushRef="#br0">21 103 24575,'-3'0'0,"-3"-3"0,-2-4 0,4-1 0,6-1 0,8 0 0,8 2 0,7 2 0,5-1 0,3-3 0,2 1 0,0-1 0,-2-3 0,-7 2-8191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6.120"/>
    </inkml:context>
    <inkml:brush xml:id="br0">
      <inkml:brushProperty name="width" value="0.05" units="cm"/>
      <inkml:brushProperty name="height" value="0.05" units="cm"/>
    </inkml:brush>
  </inkml:definitions>
  <inkml:trace contextRef="#ctx0" brushRef="#br0">5 190 24575,'-2'-55'0,"0"33"0,2 1 0,0-1 0,7-40 0,-7 61 0,0 1 0,0 0 0,-1 0 0,1-1 0,0 1 0,0 0 0,0 0 0,0-1 0,0 1 0,0 0 0,0 0 0,0 0 0,0-1 0,1 1 0,-1 0 0,0 0 0,0-1 0,0 1 0,0 0 0,0 0 0,0 0 0,0-1 0,1 1 0,-1 0 0,0 0 0,0 0 0,0-1 0,0 1 0,1 0 0,-1 0 0,0 0 0,0 0 0,0 0 0,1 0 0,-1-1 0,0 1 0,0 0 0,0 0 0,1 0 0,-1 0 0,1 0 0,3 11 0,2 23 0,29 523 0,-29-361 0,2 105-1365,-6-219-5461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6.476"/>
    </inkml:context>
    <inkml:brush xml:id="br0">
      <inkml:brushProperty name="width" value="0.05" units="cm"/>
      <inkml:brushProperty name="height" value="0.05" units="cm"/>
    </inkml:brush>
  </inkml:definitions>
  <inkml:trace contextRef="#ctx0" brushRef="#br0">60 256 24575,'-23'-14'0,"-2"-1"0,24 14 0,0 0 0,0 1 0,1-1 0,-1 0 0,0 0 0,0 0 0,1 1 0,-1-1 0,1 0 0,-1 0 0,0 0 0,1 0 0,0 0 0,-1 0 0,1 0 0,0 0 0,-1 0 0,1 0 0,0 0 0,0-2 0,0 2 0,1 0 0,-1 0 0,1 0 0,-1 1 0,1-1 0,-1 0 0,1 0 0,0 1 0,-1-1 0,1 0 0,0 1 0,0-1 0,-1 0 0,1 1 0,0-1 0,0 1 0,0-1 0,0 1 0,0 0 0,0-1 0,-1 1 0,1 0 0,0 0 0,2-1 0,30-4 0,-26 4 0,475-31-1023,-358 28 665,1714-40-6802,-976 28 4959,-844 16 2228,1641-48-324,-1642 47 460,172-14 1957,-161 7-218,-28 8-1887,0 0 0,0 0 0,0 0 1,0 0-1,0 0 0,0 0 0,0 0 0,0 0 0,0 0 0,0 0 1,1 0-1,-1-1 0,0 1 0,0 0 0,0 0 0,0 0 0,0 0 0,0 0 1,0 0-1,0 0 0,0 0 0,0 0 0,0 0 0,0-1 0,0 1 0,0 0 1,0 0-1,0 0 0,0 0 0,0 0 0,0 0 0,0 0 0,0 0 0,0 0 1,0-1-1,0 1 0,0 0 0,0 0 0,0 0 0,0 0 0,0 0 0,0 0 1,0 0-1,0 0 0,-1 0 0,1 0 0,0-1 0,0 1 0,0 0 1,0 0-1,0 0 0,0 0 0,0 0 0,0 0 0,0 0 0,-1 0 0,-13-4 623,-35-1 582,-12 1-5304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5.624"/>
    </inkml:context>
    <inkml:brush xml:id="br0">
      <inkml:brushProperty name="width" value="0.05" units="cm"/>
      <inkml:brushProperty name="height" value="0.05" units="cm"/>
    </inkml:brush>
  </inkml:definitions>
  <inkml:trace contextRef="#ctx0" brushRef="#br0">38 28 24575,'0'-3'0,"0"-4"0,-3-1 0,-4 0 0,-1 6 0,1 6 0,1 8 0,3 8 0,1 8 0,1 5 0,0 6 0,1 3 0,1 0 0,2 0 0,1-2 0,0-3 0,0-9-8191</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7.380"/>
    </inkml:context>
    <inkml:brush xml:id="br0">
      <inkml:brushProperty name="width" value="0.05" units="cm"/>
      <inkml:brushProperty name="height" value="0.05" units="cm"/>
    </inkml:brush>
  </inkml:definitions>
  <inkml:trace contextRef="#ctx0" brushRef="#br0">76 478 24575,'-5'-5'0,"0"1"0,-1 0 0,-11-6 0,13 7 0,-1 1 0,1 0 0,0-1 0,1 0 0,-1 0 0,0 0 0,1 0 0,-6-7 0,8 9 0,1 0 0,0 1 0,0-1 0,-1 0 0,1 1 0,0-1 0,0 1 0,0-1 0,0 0 0,0 1 0,-1-1 0,1 0 0,1 1 0,-1-1 0,0 0 0,0 1 0,0-1 0,0 0 0,0 1 0,0-1 0,1 0 0,-1 1 0,0-1 0,1 1 0,-1-1 0,0 0 0,1 1 0,-1-1 0,1 1 0,-1-1 0,1 1 0,-1-1 0,1 1 0,-1 0 0,1-1 0,-1 1 0,1 0 0,0-1 0,-1 1 0,2-1 0,29-9 0,47-2 0,126-5 0,-131 13 0,1316-60-6474,-849 44 4951,291-11 816,227-9-1161,1-22 796,-994 58 993,14-1 1482,139-27 0,-213 31-1178,30-9 1327,-34 9-1488,0 1 0,0 0 0,0-1-1,0 1 1,0 0 0,0-1 0,0 1 0,0-1 0,0 0 0,0 1 0,-1-1 0,1 0 0,0 1 0,0-1-1,-1 0 1,1 0 0,0 0 0,-1 0 0,1 0 0,-1 0 0,1 0 0,-1 0 0,0 0 0,1-1 0,-1 1 45,0 0 1,-1 0-1,1 0 1,-1 0 0,1 0-1,0 0 1,-1 0 0,0 1-1,1-1 1,-1 0 0,1 0-1,-1 1 1,0-1-1,0 0 1,1 1 0,-1-1-1,0 1 1,0-1 0,0 1-1,0-1 1,-1 0-1,-23-8 618,24 8-686,-43-10 742,-1 2 0,-87-6 0,120 14-769,0 0-14,6-1 0,0 2 0,0-1 0,1 1 0,-1 0 0,0 0 0,0 1 0,0-1 0,0 1 0,0 1 0,-8 2 0,13-4 0,0 1 0,0-1 0,1 1 0,-1 0 0,0-1 0,1 1 0,-1 0 0,0-1 0,1 1 0,-1 0 0,1 0 0,-1-1 0,1 1 0,0 0 0,-1 0 0,1 0 0,0 0 0,0 0 0,-1-1 0,1 1 0,0 0 0,0 0 0,0 0 0,0 0 0,0 0 0,0 0 0,0 0 0,1 0 0,-1 1 0,11 30 0,-6-19 0,14 55 0,-3 2 0,11 119 0,-19-121 0,19 167 0,-3 289 0,-24-463 0,-1-60 0,1-1 0,0 1 0,0-1 0,0 0 0,0 1 0,-1-1 0,1 0 0,0 1 0,0-1 0,-1 0 0,1 1 0,0-1 0,0 0 0,-1 0 0,1 1 0,0-1 0,-1 0 0,1 0 0,0 0 0,-1 1 0,1-1 0,-1 0 0,1 0 0,0 0 0,-1 0 0,1 0 0,-1 0 0,0 0 0,-16 2 0,9-2 0,-128 27-1365,76-15-5461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8.058"/>
    </inkml:context>
    <inkml:brush xml:id="br0">
      <inkml:brushProperty name="width" value="0.05" units="cm"/>
      <inkml:brushProperty name="height" value="0.05" units="cm"/>
    </inkml:brush>
  </inkml:definitions>
  <inkml:trace contextRef="#ctx0" brushRef="#br0">1 29 24575,'3'-3'0,"1"-4"0,2-3 0,1 2 0,1 9 0,1 7 0,-3 7 0,2 8 0,-2 9 0,2 7 0,3 5 0,1 5 0,0-1 0,0 1 0,-2-3 0,-3-9-8191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8.534"/>
    </inkml:context>
    <inkml:brush xml:id="br0">
      <inkml:brushProperty name="width" value="0.05" units="cm"/>
      <inkml:brushProperty name="height" value="0.05" units="cm"/>
    </inkml:brush>
  </inkml:definitions>
  <inkml:trace contextRef="#ctx0" brushRef="#br0">37 527 24575,'-9'-31'0,"1"0"0,1-1 0,2 0 0,1 0 0,2-1 0,1 1 0,1-1 0,10-63 0,-8 84 0,1 0 0,0 0 0,1 0 0,0 0 0,1 1 0,0 0 0,1 0 0,7-12 0,-9 19 0,-1-1 0,1 0 0,0 1 0,0 0 0,0 0 0,1 0 0,0 1 0,-1 0 0,1-1 0,1 2 0,-1-1 0,0 0 0,1 1 0,-1 0 0,1 1 0,-1-1 0,1 1 0,0 0 0,6 0 0,1 1 0,0 0 0,-1 1 0,1 1 0,0 0 0,-1 1 0,1 0 0,-1 1 0,0 1 0,0 0 0,-1 0 0,18 12 0,-21-13 0,-1 1 0,0 0 0,0 0 0,-1 0 0,1 1 0,-1 0 0,-1 1 0,1-1 0,-1 1 0,0 0 0,0 0 0,-1 1 0,0-1 0,0 1 0,-1 0 0,0 0 0,-1 1 0,3 8 0,-5-9 0,0 0 0,0 0 0,-1-1 0,0 1 0,0-1 0,-1 1 0,0-1 0,0 1 0,-1-1 0,0 0 0,0 0 0,-1 0 0,0 0 0,0-1 0,0 0 0,-1 1 0,0-2 0,0 1 0,0 0 0,-8 4 0,0 1 0,0 0 0,-1-1 0,0-1 0,-1 0 0,0-1 0,0-1 0,-1 0 0,-18 5 0,12-11 0,20-5 0,12-2 0,0 2 0,0 1 0,1 0 0,-1 1 0,1 0 0,0 1 0,0 0 0,-1 1 0,1 0 0,0 0 0,17 4 0,-11-1 0,0 1 0,0 1 0,0 0 0,0 1 0,28 15 0,-39-18 0,-1 1 0,1-1 0,-1 1 0,0 1 0,0-1 0,0 1 0,0-1 0,-1 2 0,0-1 0,0 0 0,-1 1 0,5 7 0,-7-10 0,0-1 0,0 1 0,0 0 0,0 0 0,-1-1 0,1 1 0,-1 0 0,0 0 0,0 0 0,0 0 0,0-1 0,0 1 0,-1 0 0,1 0 0,-1 0 0,0-1 0,1 1 0,-1 0 0,-1-1 0,1 1 0,0-1 0,-1 1 0,1-1 0,-1 1 0,0-1 0,0 0 0,1 0 0,-2 0 0,1 0 0,0 0 0,-3 1 0,-3 3 0,-1-1 0,1 0 0,-1-1 0,0 0 0,-1 0 0,1-1 0,-1 0 0,1-1 0,-1 0 0,0-1 0,-19 1 0,14-1 0,0-2 0,0 0 0,1 0 0,-1-2 0,0 0 0,1 0 0,-19-8 0,22 7-170,0-1-1,0-1 0,1 0 1,0-1-1,0 1 0,0-2 1,-10-10-1,0-3-6655</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8.886"/>
    </inkml:context>
    <inkml:brush xml:id="br0">
      <inkml:brushProperty name="width" value="0.05" units="cm"/>
      <inkml:brushProperty name="height" value="0.05" units="cm"/>
    </inkml:brush>
  </inkml:definitions>
  <inkml:trace contextRef="#ctx0" brushRef="#br0">1 85 24575,'0'-5'0,"0"-1"0,-1 0 0,1 0 0,1 0 0,-1 0 0,1 0 0,0 0 0,1 1 0,-1-1 0,1 0 0,4-9 0,-6 15 0,0-1 0,1 1 0,-1 0 0,0-1 0,0 1 0,0 0 0,0 0 0,1-1 0,-1 1 0,0 0 0,0 0 0,1 0 0,-1-1 0,0 1 0,0 0 0,1 0 0,-1 0 0,0 0 0,1-1 0,-1 1 0,0 0 0,1 0 0,-1 0 0,0 0 0,0 0 0,1 0 0,-1 0 0,0 0 0,1 0 0,-1 0 0,0 0 0,1 0 0,-1 0 0,8 10 0,1 16 0,8 59-682,9 110-1,-23-160-6143</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9.232"/>
    </inkml:context>
    <inkml:brush xml:id="br0">
      <inkml:brushProperty name="width" value="0.05" units="cm"/>
      <inkml:brushProperty name="height" value="0.05" units="cm"/>
    </inkml:brush>
  </inkml:definitions>
  <inkml:trace contextRef="#ctx0" brushRef="#br0">49 309 24575,'-8'-16'0,"0"-1"0,1 1 0,1-1 0,1 0 0,1-1 0,0 1 0,-2-30 0,6 40 0,0 1 0,0-1 0,1 1 0,0-1 0,0 0 0,0 1 0,1 0 0,0-1 0,0 1 0,5-8 0,-4 9 0,-1 1 0,2 0 0,-1 0 0,0 0 0,1 0 0,0 1 0,-1 0 0,1-1 0,1 1 0,-1 0 0,0 1 0,1-1 0,0 1 0,9-3 0,-2 1 0,0 2 0,0-1 0,0 2 0,1 0 0,-1 0 0,1 1 0,-1 1 0,1 0 0,-1 0 0,1 2 0,-1-1 0,0 1 0,0 1 0,-1 0 0,19 10 0,-12-5 0,-1 0 0,0 1 0,0 1 0,-1 1 0,-1 0 0,0 1 0,-1 1 0,0 0 0,14 19 0,-21-23 0,-1 0 0,0 0 0,0 0 0,-1 1 0,0-1 0,-1 1 0,0 0 0,3 18 0,-6-23 0,0 1 0,-1-1 0,0 0 0,0 0 0,0 0 0,-1 1 0,0-1 0,0 0 0,0 0 0,-1 0 0,0 0 0,0 0 0,0-1 0,-1 1 0,0-1 0,0 1 0,-7 8 0,2-5 0,-1-1 0,0 0 0,0 0 0,-1 0 0,0-1 0,0-1 0,-1 0 0,1 0 0,-1-1 0,-1 0 0,1-1 0,-1 0 0,-14 2 0,6-2 0,0-1 0,0 0 0,0-2 0,0 0 0,-1-2 0,1 0 0,-24-5 0,34 4-195,0 0 0,1-1 0,-1 0 0,1 0 0,0-1 0,-11-7 0,-5-7-6631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9.571"/>
    </inkml:context>
    <inkml:brush xml:id="br0">
      <inkml:brushProperty name="width" value="0.05" units="cm"/>
      <inkml:brushProperty name="height" value="0.05" units="cm"/>
    </inkml:brush>
  </inkml:definitions>
  <inkml:trace contextRef="#ctx0" brushRef="#br0">168 36 24575,'0'-2'0,"1"-1"0,-1 1 0,-1 0 0,1-1 0,0 1 0,-1 0 0,1-1 0,-1 1 0,1 0 0,-1 0 0,-2-3 0,3 4 0,-1 1 0,0-1 0,1 1 0,-1-1 0,0 1 0,0-1 0,0 1 0,1 0 0,-1-1 0,0 1 0,0 0 0,0 0 0,0 0 0,0 0 0,0 0 0,0 0 0,1 0 0,-1 0 0,0 0 0,0 0 0,0 0 0,0 0 0,0 1 0,1-1 0,-1 0 0,0 1 0,0-1 0,0 1 0,1-1 0,-1 1 0,0-1 0,-1 2 0,-9 4 0,1 1 0,0 1 0,0 0 0,1 0 0,0 1 0,0 0 0,1 1 0,0 0 0,1 0 0,0 0 0,0 1 0,-5 14 0,9-18 0,0 1 0,0-1 0,1 0 0,0 1 0,1-1 0,0 1 0,0-1 0,1 1 0,0 11 0,1-14 0,0 1 0,0-1 0,0 1 0,1-1 0,-1 0 0,1 0 0,1 0 0,-1 0 0,1 0 0,0 0 0,0-1 0,0 1 0,1-1 0,4 5 0,-1-2-91,0 0 0,1-1 0,0 0 0,0 0 0,1 0 0,-1-1 0,1-1 0,0 1 0,1-1 0,-1-1 0,1 0 0,-1 0 0,1-1 0,16 2 0,2-4-6735</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09.914"/>
    </inkml:context>
    <inkml:brush xml:id="br0">
      <inkml:brushProperty name="width" value="0.05" units="cm"/>
      <inkml:brushProperty name="height" value="0.05" units="cm"/>
    </inkml:brush>
  </inkml:definitions>
  <inkml:trace contextRef="#ctx0" brushRef="#br0">171 54 24575,'-6'-3'0,"-5"-4"0,-6-1 0,-6-1 0,-2 0 0,0 2 0,2 2 0,2 2 0,7 1 0,9 1 0,8 1 0,9 1 0,9-1 0,7 1 0,-2-1-8191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0.242"/>
    </inkml:context>
    <inkml:brush xml:id="br0">
      <inkml:brushProperty name="width" value="0.05" units="cm"/>
      <inkml:brushProperty name="height" value="0.05" units="cm"/>
    </inkml:brush>
  </inkml:definitions>
  <inkml:trace contextRef="#ctx0" brushRef="#br0">181 240 24575,'-2'0'0,"0"-1"0,0 1 0,0-1 0,1 1 0,-1-1 0,0 0 0,0 0 0,1 0 0,-1 0 0,0 0 0,-2-2 0,3 2 0,-1-1 0,0 1 0,0 0 0,1 0 0,-1 0 0,0 0 0,0 0 0,0 1 0,0-1 0,0 0 0,-4 0 0,5 1 0,0 0 0,-1 0 0,1 1 0,0-1 0,-1 0 0,1 0 0,0 1 0,0-1 0,-1 0 0,1 1 0,0-1 0,0 1 0,0 0 0,0-1 0,0 1 0,0 0 0,0 0 0,0 0 0,0 0 0,0 0 0,-1 1 0,1 0 0,-1 0 0,1 1 0,0-1 0,0 1 0,0 0 0,0-1 0,0 1 0,1 0 0,-1 4 0,0 7 0,1-1 0,1 0 0,3 19 0,-3-21 0,13 235 0,-15-313 0,8-290 0,-6 354 0,1-19 0,10-42 0,-11 59 0,0 0 0,1 1 0,-1-1 0,1 1 0,0-1 0,0 1 0,1 0 0,-1 0 0,1 0 0,0 0 0,0 0 0,0 1 0,1-1 0,-1 1 0,7-5 0,-7 7 0,-1 0 0,0 0 0,1 1 0,-1-1 0,1 0 0,-1 1 0,1 0 0,-1 0 0,1 0 0,-1 0 0,1 0 0,-1 0 0,1 0 0,-1 1 0,1-1 0,-1 1 0,1 0 0,-1 0 0,0 0 0,1 0 0,-1 0 0,0 1 0,0-1 0,0 0 0,3 3 0,3 3 0,-1-1 0,0 1 0,-1 0 0,1 1 0,6 10 0,8 16-1365,-3-1-5461</inkml:trace>
  <inkml:trace contextRef="#ctx0" brushRef="#br0" timeOffset="1">79 444 24575,'-6'0'0,"-8"0"0,-3 0 0,-3-3 0,5-4 0,8 0 0,11 0 0,11 0 0,9-1 0,8 3 0,8-2 0,-3 1-8191</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0.834"/>
    </inkml:context>
    <inkml:brush xml:id="br0">
      <inkml:brushProperty name="width" value="0.05" units="cm"/>
      <inkml:brushProperty name="height" value="0.05" units="cm"/>
    </inkml:brush>
  </inkml:definitions>
  <inkml:trace contextRef="#ctx0" brushRef="#br0">54 443 24575,'-1'-20'0,"1"12"0,0 1 0,0-1 0,0 1 0,1-1 0,2-11 0,-3 19 0,0 0 0,0-1 0,0 1 0,0 0 0,0 0 0,0 0 0,0 0 0,0 0 0,0 0 0,0 0 0,0-1 0,0 1 0,0 0 0,0 0 0,0 0 0,0 0 0,0 0 0,0 0 0,0 0 0,0-1 0,0 1 0,0 0 0,0 0 0,0 0 0,1 0 0,-1 0 0,0 0 0,0 0 0,0 0 0,0 0 0,0-1 0,0 1 0,0 0 0,0 0 0,0 0 0,0 0 0,1 0 0,-1 0 0,0 0 0,0 0 0,0 0 0,0 0 0,0 0 0,0 0 0,0 0 0,1 0 0,-1 0 0,0 0 0,0 0 0,0 0 0,0 0 0,0 0 0,0 0 0,0 0 0,1 0 0,-1 0 0,0 0 0,0 0 0,0 0 0,0 1 0,0-1 0,0 0 0,4 11 0,1 14 0,-1 40 0,12 283 0,-19-329 0,2-19 0,1 0 0,-1 0 0,1 0 0,0-1 0,-1 1 0,1 0 0,0 0 0,-1 0 0,1-1 0,0 1 0,-1 0 0,1-1 0,0 1 0,0 0 0,-1 0 0,1-1 0,0 1 0,0 0 0,0-1 0,-1 1 0,1-1 0,0 1 0,0 0 0,0-1 0,0 0 0,-14-38 0,-5-26 0,3 0 0,-9-88 0,22 119 0,1 1 0,1 0 0,2-1 0,2 1 0,1 0 0,13-55 0,-13 75 0,1 0 0,0-1 0,1 1 0,0 1 0,1-1 0,0 1 0,1 1 0,1-1 0,0 1 0,0 1 0,1-1 0,21-15 0,-24 20 0,0 2 0,0-1 0,1 1 0,0 0 0,0 1 0,0-1 0,0 2 0,1-1 0,-1 1 0,1 0 0,0 1 0,-1 0 0,1 1 0,0 0 0,-1 0 0,1 0 0,0 1 0,-1 1 0,1-1 0,0 2 0,15 5 0,-17-5 0,0 0 0,0 0 0,0 1 0,-1 0 0,1 1 0,-1-1 0,0 1 0,0 0 0,-1 1 0,1-1 0,-1 1 0,-1 0 0,1 1 0,-1-1 0,0 1 0,0 0 0,-1 0 0,0 0 0,0 0 0,0 0 0,-1 1 0,-1-1 0,1 1 0,-1 0 0,0-1 0,-1 1 0,0 0 0,0 0 0,0 0 0,-1-1 0,-1 1 0,1 0 0,-1-1 0,0 0 0,-1 1 0,-3 7 0,-2 0 29,-1 0-1,0-1 1,-1 0-1,-1-1 0,0 0 1,0 0-1,-1-1 1,-1-1-1,0 0 1,-1 0-1,-24 13 1,-2-2-456,-2-1 0,0-2 1,-46 14-1,41-18-6399</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1.784"/>
    </inkml:context>
    <inkml:brush xml:id="br0">
      <inkml:brushProperty name="width" value="0.05" units="cm"/>
      <inkml:brushProperty name="height" value="0.05" units="cm"/>
    </inkml:brush>
  </inkml:definitions>
  <inkml:trace contextRef="#ctx0" brushRef="#br0">1 72 24575,'88'-6'0,"-37"2"0,-39 4 0,-1 1 0,1 0 0,-1 0 0,0 1 0,0 1 0,0 0 0,0 0 0,0 1 0,0 1 0,-1-1 0,16 11 0,-21-12 0,-1 1 0,1-1 0,-1 1 0,0 0 0,1 0 0,-2 0 0,1 1 0,0-1 0,-1 1 0,6 10 0,-8-11 0,0 0 0,0-1 0,0 1 0,0 0 0,0 0 0,-1 0 0,1 0 0,-1 0 0,0 0 0,-1 0 0,1 0 0,-1 0 0,1 0 0,-1-1 0,0 1 0,0 0 0,-3 5 0,1-4 0,1-1 0,-1 0 0,0 0 0,0 0 0,-1 0 0,1-1 0,-1 1 0,1-1 0,-1 0 0,0 0 0,0 0 0,-1 0 0,1-1 0,-1 0 0,1 0 0,-7 2 0,5-2 0,1 0 0,-1-1 0,0 1 0,0-1 0,0-1 0,0 1 0,0-1 0,0 0 0,1 0 0,-1-1 0,0 0 0,0 0 0,-9-3 0,13 4 0,1-1 0,-1 0 0,1 1 0,-1-1 0,1 0 0,0 0 0,-1 0 0,1 0 0,0 0 0,0 0 0,0 0 0,0-1 0,0 1 0,0 0 0,0-1 0,0 1 0,0-1 0,0 1 0,1-1 0,-1 1 0,1-1 0,-1 1 0,1-1 0,0 1 0,-1-1 0,1 0 0,0 1 0,0-1 0,0 0 0,0 1 0,1-1 0,-1 0 0,0 1 0,1-1 0,-1 1 0,1-1 0,-1 1 0,1-1 0,1-1 0,1-3 0,0-1 0,1 1 0,-1 0 0,2 0 0,-1 0 0,0 1 0,10-10 0,5 0 0,1 0 0,0 2 0,1 0 0,0 1 0,1 1 0,24-9 0,142-39 0,-153 50 0,-26 6 0,6-2 0,-12 6 0,-8 4 0,-28 20 0,13-10 0,-33 30 0,48-40 0,1-1 0,0 1 0,0-1 0,1 1 0,-1 0 0,1 1 0,0-1 0,1 0 0,-1 1 0,1 0 0,0 0 0,-2 10 0,4-15 0,0 1 0,0 0 0,1 0 0,-1 0 0,0-1 0,0 1 0,1 0 0,-1 0 0,1-1 0,0 1 0,0 0 0,-1-1 0,1 1 0,0-1 0,0 1 0,0-1 0,0 0 0,1 1 0,-1-1 0,0 0 0,1 0 0,-1 1 0,1-1 0,-1 0 0,1-1 0,-1 1 0,1 0 0,-1 0 0,1-1 0,0 1 0,0-1 0,3 1 0,2 1 0,1 0 0,-1-1 0,1 0 0,0-1 0,-1 1 0,12-2 0,0-2 0,0 0 0,-1-1 0,30-10 0,-40 11 0,0 0 0,0 0 0,-1-1 0,0 0 0,0 0 0,0-1 0,0 0 0,0-1 0,-1 1 0,10-12 0,-15 16 0,0-1 0,0 0 0,1 1 0,-1-1 0,-1 0 0,1 1 0,0-1 0,0 0 0,-1 0 0,1 0 0,-1 0 0,1 0 0,-1 0 0,0 0 0,0 0 0,0 0 0,0 0 0,0 0 0,0 1 0,0-1 0,-1 0 0,0-3 0,-1 2 0,1 0 0,-1 0 0,0 0 0,0 0 0,0 0 0,-1 1 0,1-1 0,-1 1 0,1-1 0,-1 1 0,-5-3 0,-2-1 0,0 0 0,-1 1 0,1 1 0,-1 0 0,0 0 0,-22-3 0,31 6 0,1 1 0,-1 0 0,1 0 0,-1 0 0,0 0 0,1 0 0,-1 0 0,1 0 0,-1 0 0,0 1 0,1-1 0,-1 1 0,1-1 0,-1 1 0,-2 1 0,3-2 0,1 1 0,-1 0 0,1-1 0,-1 1 0,0 0 0,1-1 0,0 1 0,-1 0 0,1 0 0,-1-1 0,1 1 0,0 0 0,0 0 0,-1 0 0,1-1 0,0 1 0,0 0 0,0 0 0,0 0 0,0 0 0,0 1 0,1 1 0,-1-1 0,1 1 0,0 0 0,0-1 0,0 1 0,0-1 0,0 0 0,1 1 0,-1-1 0,1 0 0,-1 0 0,1 0 0,0 0 0,0 0 0,0 0 0,0 0 0,3 1 0,0 0 0,1 0 0,-1-1 0,1 0 0,0 0 0,0 0 0,0-1 0,0 1 0,1-1 0,-1-1 0,0 0 0,0 0 0,0 0 0,1 0 0,-1-1 0,0 0 0,0 0 0,0-1 0,0 0 0,0 0 0,8-4 0,-1 0 0,0-1 0,0 0 0,-1-1 0,1 0 0,-2-1 0,1 0 0,15-17 0,-26 25 0,0-1 0,0 1 0,0 0 0,0 1 0,0-1 0,0 0 0,0 0 0,0 0 0,1 1 0,-1-1 0,0 0 0,2 0 0,-2 1 0,-1 0 0,1 0 0,-1 0 0,1 0 0,0 0 0,-1 0 0,1 0 0,-1 0 0,1 1 0,-1-1 0,1 0 0,-1 0 0,1 0 0,-1 1 0,1-1 0,-1 0 0,1 0 0,-1 1 0,1-1 0,-1 0 0,0 1 0,1 0 0,1 2 0,0 0 0,0 1 0,0-1 0,0 1 0,-1-1 0,1 1 0,0 6 0,71 304 0,-69-295 0,8 62 0,-11-74 0,-1 0 0,0 0 0,0 0 0,-1 0 0,0 0 0,0 0 0,0 0 0,-1 0 0,-3 7 0,4-11 0,0-1 0,-1 1 0,1-1 0,-1 1 0,0-1 0,0 0 0,0 1 0,0-1 0,0 0 0,0 0 0,-1-1 0,1 1 0,-1 0 0,1-1 0,-1 1 0,-4 1 0,2-2 0,0 0 0,0 1 0,1-2 0,-1 1 0,0-1 0,-1 1 0,1-1 0,0-1 0,-6 0 0,2-1 0,0 0 0,0 0 0,0-1 0,1 0 0,-1 0 0,1-1 0,0-1 0,0 1 0,0-1 0,-10-8 0,10 4-85,-1 0 0,1 0-1,1-1 1,0 0 0,0 0-1,1-1 1,0 1 0,1-2-1,0 1 1,1 0 0,0-1-1,1 0 1,1 0 0,-1 0-1,0-17 1,2 2-6741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5.778"/>
    </inkml:context>
    <inkml:brush xml:id="br0">
      <inkml:brushProperty name="width" value="0.05" units="cm"/>
      <inkml:brushProperty name="height" value="0.05" units="cm"/>
    </inkml:brush>
  </inkml:definitions>
  <inkml:trace contextRef="#ctx0" brushRef="#br0">50 18 24575,'0'-3'0,"-3"-1"0,-4 0 0,-4 1 0,-4 1 0,2 1-8191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2.109"/>
    </inkml:context>
    <inkml:brush xml:id="br0">
      <inkml:brushProperty name="width" value="0.05" units="cm"/>
      <inkml:brushProperty name="height" value="0.05" units="cm"/>
    </inkml:brush>
  </inkml:definitions>
  <inkml:trace contextRef="#ctx0" brushRef="#br0">9 28 24575,'0'-3'0,"-3"-1"0,-1-2 0,3-1 0,5 1 0,4 4 0,4 3 0,0 5 0,-2 0-8191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5.592"/>
    </inkml:context>
    <inkml:brush xml:id="br0">
      <inkml:brushProperty name="width" value="0.05" units="cm"/>
      <inkml:brushProperty name="height" value="0.05" units="cm"/>
    </inkml:brush>
  </inkml:definitions>
  <inkml:trace contextRef="#ctx0" brushRef="#br0">198 141 24575,'0'-12'0,"0"1"0,-1-1 0,-1 0 0,0 0 0,-1 1 0,0-1 0,0 1 0,-1 0 0,-9-16 0,13 26 0,-1 0 0,1 1 0,-1-1 0,1 0 0,-1 1 0,1-1 0,-1 1 0,0-1 0,1 1 0,-1-1 0,0 1 0,1 0 0,-1-1 0,0 1 0,0 0 0,1-1 0,-1 1 0,0 0 0,0 0 0,0 0 0,1 0 0,-1 0 0,0 0 0,0 0 0,0 0 0,1 0 0,-1 0 0,0 0 0,0 0 0,0 1 0,1-1 0,-1 0 0,0 1 0,1-1 0,-1 0 0,0 1 0,1-1 0,-1 1 0,0-1 0,1 1 0,-1-1 0,1 1 0,-2 1 0,-2 2 0,-1 2 0,0-1 0,-6 12 0,10-17 0,-15 27 0,1 0 0,2 1 0,0 1 0,2 0 0,1 0 0,1 1 0,2 0 0,1 1 0,1 0 0,2 0 0,1 0 0,4 58 0,0-77 0,0-1 0,0 1 0,1-1 0,1 0 0,0 0 0,0 0 0,1-1 0,1 0 0,0 0 0,0 0 0,1 0 0,0-1 0,0 0 0,1-1 0,0 1 0,1-2 0,0 1 0,0-1 0,1 0 0,0-1 0,0 0 0,0-1 0,1 0 0,-1-1 0,1 0 0,18 4 0,26 2-1365,-5-5-5461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6.073"/>
    </inkml:context>
    <inkml:brush xml:id="br0">
      <inkml:brushProperty name="width" value="0.05" units="cm"/>
      <inkml:brushProperty name="height" value="0.05" units="cm"/>
    </inkml:brush>
  </inkml:definitions>
  <inkml:trace contextRef="#ctx0" brushRef="#br0">134 479 24575,'-9'-20'0,"-2"2"0,-1 0 0,-14-18 0,26 35 0,-1 0 0,0 0 0,1 0 0,-1 0 0,0 1 0,0-1 0,0 0 0,1 0 0,-1 1 0,0-1 0,0 1 0,0-1 0,0 1 0,0-1 0,-2 0 0,2 1 0,1 0 0,0 1 0,-1-1 0,1 0 0,-1 0 0,1 0 0,0 0 0,-1 0 0,1 1 0,0-1 0,-1 0 0,1 0 0,0 1 0,-1-1 0,1 0 0,0 0 0,0 1 0,-1-1 0,1 0 0,0 1 0,0-1 0,-1 0 0,1 1 0,0-1 0,0 1 0,0-1 0,0 1 0,-1 3 0,0 0 0,0 0 0,1-1 0,0 1 0,0 0 0,0 0 0,0 4 0,4 27 0,12 155 0,-15-160 0,-2 1 0,-1-1 0,-1-1 0,-9 38 0,1-131 0,-4-56 0,-10-120 0,23 201 0,2 0 0,2 0 0,1 0 0,10-41 0,-10 65 0,1 0 0,1 1 0,0-1 0,1 1 0,1 0 0,13-21 0,-17 31 0,0 0 0,0 0 0,1 0 0,-1 0 0,1 1 0,0-1 0,0 1 0,0 0 0,1 0 0,5-2 0,-7 4 0,0-1 0,1 1 0,-1 0 0,1 1 0,-1-1 0,1 1 0,-1-1 0,1 1 0,-1 0 0,1 0 0,-1 1 0,1-1 0,-1 1 0,1 0 0,-1 0 0,5 2 0,-3-1 0,0 0 0,0 0 0,-1 1 0,1 0 0,-1 0 0,0 0 0,0 0 0,0 1 0,0 0 0,0 0 0,-1 0 0,1 0 0,-1 0 0,-1 1 0,1 0 0,0-1 0,-1 1 0,0 0 0,0 0 0,-1 0 0,1 0 0,-1 0 0,0 1 0,0-1 0,-1 0 0,0 1 0,0 9 0,-1-4 0,0 0 0,-1 0 0,0 0 0,0-1 0,-1 1 0,0-1 0,-1 1 0,-1-1 0,1 0 0,-2-1 0,1 1 0,-13 14 0,5-10-151,-1 0-1,-1-1 0,0-1 0,0 0 1,-1-2-1,-1 1 0,0-2 1,-19 8-1,9-6-6674</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7.016"/>
    </inkml:context>
    <inkml:brush xml:id="br0">
      <inkml:brushProperty name="width" value="0.05" units="cm"/>
      <inkml:brushProperty name="height" value="0.05" units="cm"/>
    </inkml:brush>
  </inkml:definitions>
  <inkml:trace contextRef="#ctx0" brushRef="#br0">1 1 24575,'17'0'0,"-1"0"0,1 2 0,26 4 0,-34-3 0,-1-1 0,0 1 0,0 1 0,0 0 0,0 0 0,-1 0 0,1 1 0,11 10 0,-11-8 0,0 1 0,-1-1 0,0 2 0,0-1 0,-1 1 0,0 0 0,-1 0 0,1 1 0,-2 0 0,7 20 0,-8-23 0,-2 0 0,1 0 0,-1 0 0,0 0 0,0 1 0,-1-1 0,0 0 0,0 0 0,-1 1 0,0-1 0,0 0 0,-1 0 0,0 0 0,0 0 0,-1 0 0,1 0 0,-5 7 0,5-11 0,0-1 0,-1 1 0,1 0 0,-1-1 0,1 1 0,-1-1 0,0 0 0,0 1 0,0-2 0,0 1 0,0 0 0,0-1 0,-1 1 0,1-1 0,-1 0 0,1 0 0,-1 0 0,1 0 0,-1-1 0,1 0 0,-1 1 0,1-1 0,-1 0 0,-5-2 0,7 2 0,-1 0 0,1-1 0,-1 1 0,1-1 0,-1 0 0,1 0 0,0 0 0,-1 0 0,1 0 0,0-1 0,0 1 0,0-1 0,0 1 0,0-1 0,0 0 0,0 1 0,1-1 0,-1 0 0,1 0 0,-1-1 0,1 1 0,0 0 0,0 0 0,0-1 0,0 1 0,0 0 0,0-1 0,1 1 0,-1-1 0,1 1 0,-1-1 0,1 1 0,0-1 0,0 1 0,1-3 0,1-6 0,0 0 0,0 0 0,1 1 0,1-1 0,0 1 0,0 0 0,1 0 0,1 1 0,-1-1 0,1 1 0,1 0 0,0 1 0,8-9 0,-5 7 0,0 0 0,1 1 0,0 0 0,1 0 0,0 1 0,0 1 0,0 0 0,1 1 0,22-8 0,-29 13 0,0-1 0,0 1 0,0 0 0,0 1 0,0 0 0,1 0 0,-1 0 0,0 0 0,0 1 0,0 0 0,0 0 0,0 1 0,0 0 0,0 0 0,-1 0 0,1 1 0,-1 0 0,8 5 0,-12-8 0,-1 0 0,1 1 0,-1-1 0,1 0 0,-1 0 0,0 1 0,1-1 0,-1 0 0,0 1 0,1-1 0,-1 0 0,0 1 0,1-1 0,-1 1 0,0-1 0,0 0 0,1 1 0,-1-1 0,0 1 0,0-1 0,0 1 0,0-1 0,0 1 0,0-1 0,0 1 0,0-1 0,0 1 0,0-1 0,0 0 0,0 1 0,0-1 0,0 1 0,0-1 0,0 1 0,0-1 0,-1 1 0,1-1 0,0 1 0,0-1 0,0 0 0,-1 1 0,1-1 0,0 1 0,-1-1 0,1 0 0,0 1 0,-1-1 0,1 0 0,-1 0 0,1 1 0,0-1 0,-2 0 0,-27 19 0,21-14 0,5-3 0,0 0 0,0 0 0,0 0 0,1 1 0,-1-1 0,1 1 0,-1 0 0,1 0 0,0 0 0,-3 5 0,4-7 0,1 0 0,-1 0 0,1 0 0,0 1 0,-1-1 0,1 0 0,0 0 0,0 1 0,0-1 0,0 0 0,0 0 0,0 1 0,0-1 0,0 0 0,1 0 0,-1 1 0,0-1 0,1 0 0,-1 0 0,1 0 0,-1 0 0,1 1 0,0-1 0,0 0 0,-1 0 0,1 0 0,0 0 0,0-1 0,0 1 0,0 0 0,0 0 0,0 0 0,2 0 0,6 5 0,0-1 0,1-1 0,-1 0 0,1 0 0,0-1 0,1 0 0,13 2 0,77 7 0,-93-12 0,3 1 0,-1 0 0,0-1 0,0-1 0,18-2 0,-27 3 0,1 0 0,0-1 0,-1 1 0,1 0 0,0-1 0,-1 0 0,1 1 0,-1-1 0,1 0 0,-1 0 0,0 0 0,1 1 0,-1-2 0,0 1 0,1 0 0,-1 0 0,0 0 0,0-1 0,0 1 0,0 0 0,0-1 0,0 1 0,-1-1 0,1 1 0,0-1 0,-1 1 0,1-1 0,-1 0 0,1 1 0,-1-1 0,0 1 0,0-1 0,0 0 0,0 0 0,0 1 0,0-4 0,-2-1 0,0 0 0,0 0 0,0 0 0,-1 1 0,0-1 0,0 1 0,0-1 0,0 1 0,-1 0 0,0 0 0,0 1 0,-1-1 0,1 1 0,-1 0 0,0 0 0,0 1 0,-8-6 0,8 7 0,1-1 0,-1 1 0,1 0 0,-1 0 0,1 0 0,-1 0 0,0 1 0,0 0 0,0 0 0,0 0 0,0 1 0,0-1 0,0 1 0,0 1 0,0-1 0,0 1 0,0-1 0,0 2 0,0-1 0,0 0 0,-8 5 0,9-4 0,0 0 0,0 1 0,1 0 0,-1 0 0,1 0 0,0 0 0,0 1 0,0-1 0,0 1 0,1 0 0,-1 0 0,1 0 0,-3 6 0,5-9 0,-1 1 0,1 0 0,-1 0 0,1-1 0,0 1 0,0 0 0,0 0 0,0 0 0,0-1 0,0 1 0,0 0 0,1 0 0,-1 0 0,0-1 0,1 1 0,0 0 0,-1-1 0,1 1 0,0 0 0,0-1 0,0 1 0,0-1 0,0 1 0,0-1 0,0 0 0,1 1 0,-1-1 0,0 0 0,1 0 0,-1 0 0,1 0 0,-1 0 0,1 0 0,0-1 0,-1 1 0,3 0 0,3 2 0,-1-1 0,1-1 0,0 0 0,0 0 0,0 0 0,0 0 0,-1-1 0,1-1 0,0 1 0,0-1 0,13-3 0,5-2 0,43-19 0,-37 11 0,-25 10 0,0 0 0,0 1 0,1 0 0,-1 0 0,1 1 0,0 0 0,0 0 0,0 1 0,9-2 0,-14 4 0,0-1 0,1 1 0,-1 0 0,0 0 0,0 0 0,1 0 0,-1 0 0,0 0 0,0 0 0,0 1 0,0-1 0,-1 1 0,1-1 0,0 1 0,-1 0 0,1 0 0,-1-1 0,3 5 0,3 5 0,-2 0 0,8 16 0,-10-18 0,19 40 0,18 63 0,-36-98 0,0 1 0,-1 0 0,-1 0 0,0 0 0,-1 0 0,0 0 0,-2 1 0,0-1 0,-3 19 0,3-30 0,0 1 0,-1 0 0,1-1 0,-1 0 0,0 1 0,0-1 0,-1 0 0,1 0 0,-1 0 0,0 0 0,0 0 0,0-1 0,0 0 0,-1 1 0,0-1 0,-4 3 0,1-2 0,1-1 0,-1 0 0,1 0 0,-1-1 0,0 1 0,0-2 0,0 1 0,-1-1 0,-12 1 0,3-2 0,0 0 0,0-2 0,0 0 0,0-1 0,0 0 0,0-2 0,1 0 0,-22-9 0,33 11-65,-1 0 0,0 0 0,1 0 0,0-1 0,0 1 0,0-1 0,0 0 0,1-1 0,-1 1 0,1-1 0,0 0 0,0 0 0,1-1 0,0 1 0,0-1 0,0 1 0,0-1 0,1 0 0,0 0 0,-1-7 0,-2-15-6761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7.341"/>
    </inkml:context>
    <inkml:brush xml:id="br0">
      <inkml:brushProperty name="width" value="0.05" units="cm"/>
      <inkml:brushProperty name="height" value="0.05" units="cm"/>
    </inkml:brush>
  </inkml:definitions>
  <inkml:trace contextRef="#ctx0" brushRef="#br0">0 72 24575,'0'-6'0,"3"-1"0,1-3 0,-1-3 0,0-2 0,2 2 0,0 6 0,0 7 0,1 3 0,0 5 0,-1 3 0,-2 0-8191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7.699"/>
    </inkml:context>
    <inkml:brush xml:id="br0">
      <inkml:brushProperty name="width" value="0.05" units="cm"/>
      <inkml:brushProperty name="height" value="0.05" units="cm"/>
    </inkml:brush>
  </inkml:definitions>
  <inkml:trace contextRef="#ctx0" brushRef="#br0">0 10 24575,'6'0'0,"4"-2"0,7-2 0,6 0 0,6 4 0,2 5 0,3 7 0,3 7 0,3 10 0,-1 8 0,-4 9 0,-8 9 0,-14 3 0,-18 4 0,-20 0 0,-29-2 0,-5-11-8191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8.772"/>
    </inkml:context>
    <inkml:brush xml:id="br0">
      <inkml:brushProperty name="width" value="0.05" units="cm"/>
      <inkml:brushProperty name="height" value="0.05" units="cm"/>
    </inkml:brush>
  </inkml:definitions>
  <inkml:trace contextRef="#ctx0" brushRef="#br0">46 99 24575,'-3'-10'0,"0"0"0,0 0 0,1 0 0,-1-15 0,0-9 0,13 165 44,16 393 240,-27-422-707,-4 0-1,-4 0 1,-26 109 0,21-150-6403</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19.101"/>
    </inkml:context>
    <inkml:brush xml:id="br0">
      <inkml:brushProperty name="width" value="0.05" units="cm"/>
      <inkml:brushProperty name="height" value="0.05" units="cm"/>
    </inkml:brush>
  </inkml:definitions>
  <inkml:trace contextRef="#ctx0" brushRef="#br0">1 214 24575,'38'-10'0,"169"3"0,-115 7 0,4758-85-14616,-2942 20 14776,-1574 39 1835,-265 15 615,-41 2-950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0.033"/>
    </inkml:context>
    <inkml:brush xml:id="br0">
      <inkml:brushProperty name="width" value="0.05" units="cm"/>
      <inkml:brushProperty name="height" value="0.05" units="cm"/>
    </inkml:brush>
  </inkml:definitions>
  <inkml:trace contextRef="#ctx0" brushRef="#br0">136 89 24575,'-13'-5'0,"0"1"0,0 0 0,-1 0 0,-18-1 0,-18-5 0,73 7 0,814 3-1994,-603 2 1165,100 0-1575,837 12 579,800 6-3364,0-32 2209,-389-36 7331,-1578 47-4356,238-19 4836,-224 16-2920,-23 1-25,-27 2-396,17 0-1305,9 0-128,0 1 0,0 0 0,0 0 1,0 0-1,0 1 0,1 0 0,-1 0 1,0 0-1,-10 5 0,15-6-57,1 0 0,0 0 0,-1 0 0,1 1 0,0-1 0,-1 0 0,1 0 0,0 1 0,0-1 0,-1 0 0,1 1 0,0-1 0,0 0 0,-1 0 0,1 1 0,0-1 0,0 0 0,0 1 0,0-1 0,-1 1 0,1-1 0,0 0 0,0 1 0,0-1 0,0 0 0,0 1 0,0-1 0,0 1 0,0-1 0,0 0 0,0 1 0,0-1 0,0 1 0,0-1 0,1 0 0,-1 1 0,0-1 0,0 0 0,0 1 0,1-1 0,-1 0 0,0 1 0,1-1 0,15 15 0,-7-7 0,-5-4 0,-1 1 0,0 0 0,0 0 0,-1 0 0,1 0 0,-1 0 0,0 0 0,0 1 0,-1-1 0,0 1 0,1 5 0,1 14 0,-1 31 0,0-17 0,44 418 0,3 29 0,-46-367 0,-52-146 0,20 17-341,0 2 0,0 0-1,-34-3 1,-1 2-6485</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0.798"/>
    </inkml:context>
    <inkml:brush xml:id="br0">
      <inkml:brushProperty name="width" value="0.05" units="cm"/>
      <inkml:brushProperty name="height" value="0.05" units="cm"/>
    </inkml:brush>
  </inkml:definitions>
  <inkml:trace contextRef="#ctx0" brushRef="#br0">355 396 24575,'1'-4'0,"0"0"0,0 0 0,1 0 0,-1 0 0,1 1 0,0-1 0,0 1 0,4-6 0,3-5 0,-2 1 0,5-9 0,0 0 0,-2 0 0,-1-1 0,8-28 0,-15 45 0,-1 0 0,0 0 0,0 0 0,0-1 0,-1 1 0,0 0 0,0 0 0,-1 0 0,1 0 0,-1 0 0,-1 0 0,1 0 0,-1 0 0,0 0 0,-1 0 0,1 1 0,-1-1 0,0 1 0,0 0 0,-1 0 0,0 0 0,-5-6 0,2 5 0,1 1 0,-1 0 0,-1 0 0,1 1 0,-1 0 0,0 0 0,1 0 0,-2 1 0,1 1 0,0-1 0,0 1 0,-1 1 0,1 0 0,-1 0 0,0 0 0,1 1 0,-1 0 0,-10 3 0,4-2 0,1 1 0,-1 1 0,1 1 0,0 0 0,1 1 0,-1 0 0,1 1 0,0 1 0,0 0 0,-12 9 0,21-13 0,0 0 0,0 0 0,0 0 0,1 1 0,-1 0 0,1-1 0,0 1 0,0 0 0,1 1 0,-1-1 0,1 0 0,0 1 0,0-1 0,0 1 0,1 0 0,-1-1 0,1 1 0,0 0 0,0 5 0,1-3 0,1 0 0,0 0 0,0 0 0,0-1 0,1 1 0,0 0 0,0-1 0,1 0 0,0 1 0,0-1 0,0 0 0,1 0 0,5 6 0,8 9 0,1 0 0,1-1 0,0-2 0,44 33 0,98 53 0,-138-90 0,41 24 0,145 94 0,-205-129 0,2 1 0,-1 0 0,1 0 0,-1 0 0,1 1 0,-1-1 0,-1 1 0,1 1 0,-1-1 0,6 9 0,-10-13 0,1 0 0,-1 0 0,0 1 0,0-1 0,0 0 0,1 0 0,-1 0 0,0 0 0,0 1 0,0-1 0,-1 0 0,1 0 0,0 0 0,0 0 0,-1 0 0,1 1 0,0-1 0,-1 0 0,1 0 0,-1 0 0,0 0 0,1 0 0,-1 0 0,0 0 0,0 0 0,1-1 0,-1 1 0,0 0 0,0 0 0,0-1 0,0 1 0,0 0 0,0-1 0,0 1 0,-1 0 0,-6 2 0,1 0 0,0 0 0,-16 3 0,21-5 0,-46 9 0,-1-3 0,0-1 0,0-3 0,0-1 0,-1-3 0,1-2 0,0-2 0,-72-17 0,100 17 0,0-1 0,-23-9 0,40 13 0,0 1 0,-1-1 0,1 0 0,0-1 0,1 1 0,-1-1 0,0 1 0,1-1 0,-1 0 0,1-1 0,0 1 0,0 0 0,0-1 0,1 0 0,-1 1 0,-3-9 0,5 10 17,1 0 0,0 0 0,-1 0 1,1 0-1,0 0 0,0 0 0,0 0 0,0 0 0,0 0 0,1 0 0,-1 0 0,1 0 0,-1 0 0,1 1 0,0-1 0,-1 0 0,1 0 0,0 0 1,2-1-1,0-2-302,0 1 1,1 0-1,0 0 1,0 0-1,6-5 1,16-9-6542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6.198"/>
    </inkml:context>
    <inkml:brush xml:id="br0">
      <inkml:brushProperty name="width" value="0.05" units="cm"/>
      <inkml:brushProperty name="height" value="0.05" units="cm"/>
    </inkml:brush>
  </inkml:definitions>
  <inkml:trace contextRef="#ctx0" brushRef="#br0">152 324 24575,'1'0'0,"-1"-1"0,1 1 0,0 0 0,0-1 0,-1 1 0,1-1 0,0 1 0,-1-1 0,1 1 0,0-1 0,-1 1 0,1-1 0,-1 1 0,1-1 0,-1 0 0,1 1 0,-1-1 0,0 0 0,1 0 0,-1 1 0,0-1 0,1 0 0,-1 0 0,0 0 0,0 1 0,0-1 0,0 0 0,0 0 0,0-1 0,0-26 0,0 25 0,-1 0 0,0 1 0,1-1 0,-1 0 0,0 0 0,-1 1 0,1-1 0,0 0 0,-1 1 0,1-1 0,-1 1 0,0 0 0,0 0 0,0-1 0,0 1 0,0 0 0,0 1 0,-1-1 0,1 0 0,0 1 0,-6-3 0,6 3 0,-1 0 0,1 1 0,-1-1 0,0 1 0,1 0 0,-1 0 0,1 0 0,-1 0 0,0 0 0,1 1 0,-1-1 0,1 1 0,-1-1 0,1 1 0,-1 0 0,1 0 0,0 0 0,-1 0 0,1 1 0,0-1 0,0 0 0,0 1 0,0 0 0,-3 2 0,-1 3 0,-1 1 0,2 0 0,-1 0 0,1 0 0,0 1 0,1-1 0,0 1 0,1 0 0,-1 0 0,2 1 0,-4 17 0,4-20 0,1 0 0,0 1 0,1-1 0,0 0 0,0 0 0,0 0 0,1 1 0,0-1 0,0 0 0,1 0 0,0 0 0,0 0 0,1-1 0,-1 1 0,2-1 0,5 10 0,-6-12 0,0-1 0,0 0 0,0 0 0,0 0 0,1-1 0,-1 1 0,1-1 0,0 0 0,0 0 0,-1 0 0,2 0 0,-1-1 0,0 1 0,0-1 0,0 0 0,1-1 0,-1 1 0,0-1 0,1 0 0,-1 0 0,0 0 0,1 0 0,-1-1 0,0 1 0,0-1 0,1-1 0,-1 1 0,5-3 0,1 0 0,0 0 0,0-1 0,-1-1 0,1 0 0,-2 0 0,1 0 0,-1-1 0,0 0 0,0-1 0,10-13 0,-7 6 0,-1-2 0,-1 1 0,0-1 0,-2 0 0,1-1 0,-2 0 0,-1 0 0,0-1 0,2-19 0,-2 0 0,-2 0 0,-1 0 0,-5-57 0,-1 70 0,-1 17 0,5 8 0,0 0 0,0 0 0,-1 0 0,1 0 0,0 1 0,0-1 0,0 0 0,-1 0 0,1 0 0,0 0 0,0 0 0,-1 0 0,1 1 0,0-1 0,0 0 0,0 0 0,0 0 0,-1 0 0,1 1 0,0-1 0,0 0 0,0 0 0,0 1 0,0-1 0,0 0 0,-1 0 0,1 1 0,0-1 0,0 0 0,0 0 0,0 1 0,0-1 0,0 1 0,-7 26 0,1 1 0,1 0 0,2 1 0,0-1 0,3 40 0,-1-24 0,-1 3-341,1 0 0,3 0-1,15 86 1,-5-87-6485</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1.174"/>
    </inkml:context>
    <inkml:brush xml:id="br0">
      <inkml:brushProperty name="width" value="0.05" units="cm"/>
      <inkml:brushProperty name="height" value="0.05" units="cm"/>
    </inkml:brush>
  </inkml:definitions>
  <inkml:trace contextRef="#ctx0" brushRef="#br0">0 120 24575,'2'0'0,"1"1"0,-1-1 0,0 1 0,0 0 0,1 0 0,-1-1 0,0 1 0,0 1 0,0-1 0,0 0 0,0 0 0,-1 1 0,1-1 0,0 1 0,0 0 0,-1-1 0,3 4 0,-2-2 0,0-1 0,0 0 0,1 1 0,-1-1 0,1 0 0,-1 0 0,1-1 0,0 1 0,-1 0 0,1-1 0,3 2 0,4-2 0,-1 0 0,0 0 0,0 0 0,1-1 0,-1 0 0,0-1 0,1 0 0,-1-1 0,17-5 0,-23 6 0,1 0 0,0-1 0,-1 1 0,1-1 0,-1 0 0,0 0 0,0 0 0,0-1 0,0 1 0,0-1 0,4-5 0,-5 6 0,-1 0 0,0 0 0,0 0 0,0 0 0,0 0 0,0 0 0,-1 0 0,1-1 0,-1 1 0,1 0 0,-1-1 0,0 1 0,0 0 0,0-1 0,0 1 0,0 0 0,-1-1 0,1 1 0,-1 0 0,0 0 0,0-3 0,-2 0 0,1 0 0,-1 1 0,0-1 0,0 0 0,-1 1 0,1 0 0,-1 0 0,0 0 0,0 0 0,0 1 0,-1-1 0,1 1 0,-1 0 0,0 1 0,1-1 0,-2 1 0,-7-3 0,7 3 0,0-1 0,-1 1 0,1 1 0,-1-1 0,0 1 0,1 1 0,-1-1 0,0 1 0,0 0 0,1 1 0,-1-1 0,0 1 0,1 1 0,-8 1 0,11-2 0,0 1 0,1-1 0,-1 0 0,1 1 0,0-1 0,-1 1 0,1 0 0,0 0 0,0 0 0,0 0 0,0 0 0,0 0 0,0 0 0,1 1 0,-1-1 0,1 1 0,-2 4 0,2-3 0,-1 0 0,2 1 0,-1-1 0,0 0 0,1 1 0,0-1 0,0 1 0,0-1 0,1 1 0,0 6 0,2-1 0,0 0 0,0 1 0,1-1 0,1 0 0,-1-1 0,2 1 0,-1-1 0,12 15 0,-9-16-105,0 0 0,0-1 0,1 0 0,0 0 0,0-1 0,0 0 0,1 0 0,0-1 0,0-1 0,0 0 0,1 0 0,16 3 0,11 1-6721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1.792"/>
    </inkml:context>
    <inkml:brush xml:id="br0">
      <inkml:brushProperty name="width" value="0.05" units="cm"/>
      <inkml:brushProperty name="height" value="0.05" units="cm"/>
    </inkml:brush>
  </inkml:definitions>
  <inkml:trace contextRef="#ctx0" brushRef="#br0">71 181 24575,'-66'-143'0,"65"141"0,0 0 0,0 0 0,1 0 0,-1-1 0,1 1 0,-1 0 0,1-1 0,0 1 0,0 0 0,0-1 0,1-2 0,-1 4 0,0 1 0,0 0 0,0-1 0,0 1 0,1-1 0,-1 1 0,0 0 0,0-1 0,0 1 0,1 0 0,-1-1 0,0 1 0,1 0 0,-1-1 0,0 1 0,1 0 0,-1 0 0,0-1 0,1 1 0,-1 0 0,0 0 0,1 0 0,0-1 0,0 1 0,0 0 0,1 0 0,-1 0 0,0 0 0,0 1 0,0-1 0,0 0 0,1 0 0,-1 1 0,0-1 0,0 0 0,2 2 0,23 14 0,0 0 0,-2 2 0,0 1 0,-1 1 0,31 33 0,-41-39 0,0 1 0,13 18 0,-23-29 0,-1-1 0,1 1 0,-1 0 0,0 0 0,0 1 0,0-1 0,-1 0 0,1 1 0,-1-1 0,0 1 0,0-1 0,-1 1 0,1-1 0,-1 1 0,-1 5 0,1-8 0,0 0 0,-1 0 0,0-1 0,1 1 0,-1 0 0,0 0 0,0 0 0,0-1 0,0 1 0,0-1 0,0 1 0,-1-1 0,1 1 0,-1-1 0,1 1 0,-1-1 0,1 0 0,-1 0 0,1 0 0,-1 0 0,0 0 0,0 0 0,0-1 0,1 1 0,-1-1 0,0 1 0,0-1 0,0 1 0,0-1 0,0 0 0,0 0 0,0 0 0,0 0 0,0 0 0,0-1 0,-3 0 0,2 0 0,-1 1 0,1-1 0,0 0 0,0 0 0,0 0 0,0 0 0,1-1 0,-1 1 0,0-1 0,0 0 0,1 0 0,-1 0 0,1 0 0,0 0 0,-1 0 0,1-1 0,0 1 0,0-1 0,1 1 0,-1-1 0,1 0 0,-3-5 0,3 3 0,1 0 0,-1 0 0,1 0 0,0 0 0,1 0 0,-1 0 0,1 0 0,0 0 0,0 0 0,1 0 0,-1 0 0,1 1 0,0-1 0,0 1 0,1-1 0,-1 1 0,1 0 0,0 0 0,5-5 0,0-1 0,0 1 0,1 0 0,1 1 0,-1 0 0,1 0 0,18-9 0,-12 8 0,-1 2 0,1 0 0,21-5 0,-29 10 0,0 0 0,1 0 0,-1 1 0,0 0 0,1 0 0,-1 1 0,1 0 0,13 3 0,-19-2 0,0 0 0,0 0 0,0 0 0,-1 0 0,1 1 0,0-1 0,0 1 0,-1 0 0,1 0 0,-1 0 0,0 0 0,1 1 0,2 4 0,25 40 0,-12-17 0,1-2 0,56 74 0,-62-86 0,1-1 0,0 0 0,1-1 0,18 13 0,-30-25 0,-1 0 0,1 0 0,0-1 0,0 1 0,-1-1 0,1 1 0,0-1 0,0 0 0,0 0 0,0-1 0,0 1 0,0-1 0,1 1 0,-1-1 0,0 0 0,0 0 0,0 0 0,0-1 0,0 1 0,0-1 0,5-1 0,-4 0 0,1 0 0,-1-1 0,0 1 0,0-1 0,0 0 0,0-1 0,-1 1 0,1 0 0,-1-1 0,0 0 0,0 0 0,0 0 0,2-5 0,6-11 0,-2 0 0,0 0 0,-1 0 0,-1-1 0,-1-1 0,0 1 0,-2-1 0,-1 0 0,-1 0 0,0 0 0,-3-28 0,1 46 0,-4-24 0,4 27 0,0-1 0,0 1 0,0 0 0,-1 0 0,1 0 0,-1 0 0,1 0 0,-1 0 0,1 0 0,-1-1 0,0 2 0,1-1 0,-1 0 0,0 0 0,0 0 0,0 0 0,1 0 0,-1 1 0,-2-2 0,3 2 0,-1 0 0,1 0 0,-1 0 0,1 0 0,-1 0 0,1 1 0,0-1 0,-1 0 0,1 0 0,-1 0 0,1 1 0,-1-1 0,1 0 0,0 0 0,-1 1 0,1-1 0,0 0 0,-1 1 0,1-1 0,0 0 0,-1 1 0,1-1 0,0 1 0,0-1 0,0 1 0,-1-1 0,1 0 0,0 1 0,0-1 0,0 1 0,0-1 0,0 1 0,0-1 0,0 1 0,0-1 0,0 1 0,0-1 0,0 1 0,0 0 0,-1 21 0,2-6 49,1 1 0,1-1 0,0 1-1,1-1 1,0 0 0,12 26 0,-12-33-171,1-1 0,-1 1 0,1-1 0,0 0 0,1 0 0,0-1 0,0 0 0,1 0 0,0 0 1,0-1-1,0 0 0,1 0 0,9 5 0,0-3-6704</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2.135"/>
    </inkml:context>
    <inkml:brush xml:id="br0">
      <inkml:brushProperty name="width" value="0.05" units="cm"/>
      <inkml:brushProperty name="height" value="0.05" units="cm"/>
    </inkml:brush>
  </inkml:definitions>
  <inkml:trace contextRef="#ctx0" brushRef="#br0">14 0 24575,'-3'0'0,"0"3"0,-1 4 0,1 3 0,4 3 0,4 3 0,5 4 0,0-2-8191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2.481"/>
    </inkml:context>
    <inkml:brush xml:id="br0">
      <inkml:brushProperty name="width" value="0.05" units="cm"/>
      <inkml:brushProperty name="height" value="0.05" units="cm"/>
    </inkml:brush>
  </inkml:definitions>
  <inkml:trace contextRef="#ctx0" brushRef="#br0">0 27 24575,'0'-22'0,"0"17"0,0 16 0,9 126 341,0-4-2047,-9-115-5120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2.940"/>
    </inkml:context>
    <inkml:brush xml:id="br0">
      <inkml:brushProperty name="width" value="0.05" units="cm"/>
      <inkml:brushProperty name="height" value="0.05" units="cm"/>
    </inkml:brush>
  </inkml:definitions>
  <inkml:trace contextRef="#ctx0" brushRef="#br0">303 131 24575,'-1'-9'0,"0"1"0,-1 0 0,0-1 0,0 1 0,-1 0 0,0 0 0,-1 0 0,-4-7 0,7 12 0,-1 1 0,0-1 0,0 1 0,0-1 0,0 1 0,0 0 0,0 0 0,0 0 0,-1 0 0,1 0 0,-1 0 0,0 1 0,1-1 0,-1 1 0,0 0 0,0 0 0,0 0 0,-5-1 0,3 1 0,0 1 0,0 0 0,0 0 0,0 1 0,0-1 0,-1 1 0,1 0 0,0 0 0,1 1 0,-8 2 0,-1 2 0,1 0 0,0 1 0,1 0 0,-1 1 0,1 1 0,1-1 0,-16 17 0,20-18 0,-1 1 0,2 0 0,-1 0 0,1 0 0,0 1 0,1-1 0,0 1 0,0 0 0,1 0 0,-3 15 0,5-20 0,0 0 0,1 1 0,0-1 0,0 0 0,0 1 0,0-1 0,1 0 0,-1 1 0,1-1 0,0 0 0,1 0 0,-1 0 0,1 1 0,-1-1 0,1-1 0,1 1 0,-1 0 0,0 0 0,1-1 0,0 0 0,0 1 0,0-1 0,0 0 0,0 0 0,6 3 0,2 1 0,0-1 0,1-1 0,-1 0 0,1 0 0,0-1 0,1-1 0,-1 0 0,0 0 0,1-2 0,0 1 0,0-2 0,22 0 0,-3-3 0,0-1 0,-1-1 0,60-17 0,-76 17 0,-1 0 0,1-1 0,-1 0 0,0-1 0,0-1 0,-1 0 0,18-14 0,-18 12 0,0 2 0,0 0 0,27-12 0,12-6 0,-48 24 0,60-41 0,-59 39 0,0 0 0,0 0 0,0-1 0,-1 0 0,0 0 0,0 0 0,0 0 0,-1 0 0,5-10 0,-7 13 0,0 0 0,0 0 0,-1 1 0,1-1 0,-1 0 0,1 0 0,-1 0 0,0 0 0,1 0 0,-1 0 0,0 0 0,-1 0 0,1 0 0,0 0 0,-1 0 0,1 0 0,-1 0 0,1 0 0,-1 0 0,0 0 0,0 1 0,-1-4 0,-1 3 0,1-1 0,0 1 0,-1 0 0,0 0 0,1 0 0,-1 0 0,0 1 0,0-1 0,0 1 0,0-1 0,0 1 0,-5-1 0,-4-1 0,0 1 0,0 1 0,0 0 0,0 0 0,0 1 0,-18 3 0,17-1 0,0 1 0,0 1 0,0 0 0,1 1 0,-1 0 0,1 1 0,1 1 0,-1-1 0,1 2 0,0 0 0,1 0 0,-1 1 0,-8 10 0,14-13 0,0-1 0,1 2 0,-1-1 0,1 0 0,1 1 0,-1 0 0,1-1 0,0 1 0,1 1 0,-4 12 0,6-14 0,-1 0 0,1 0 0,0 0 0,0 1 0,0-1 0,1 0 0,0 0 0,1 0 0,-1 0 0,1 0 0,0-1 0,0 1 0,1 0 0,5 8 0,-1-4 20,-1-1 0,2-1 0,-1 1 1,1-1-1,1-1 0,-1 1 0,1-2 0,1 1 0,-1-1 0,1 0 0,0-1 0,0 0 0,1-1 0,-1 0 0,1-1 0,22 5 1,-3-3-363,1-1 1,0-2 0,-1-1-1,62-5 1,-29-4-6485</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3.325"/>
    </inkml:context>
    <inkml:brush xml:id="br0">
      <inkml:brushProperty name="width" value="0.05" units="cm"/>
      <inkml:brushProperty name="height" value="0.05" units="cm"/>
    </inkml:brush>
  </inkml:definitions>
  <inkml:trace contextRef="#ctx0" brushRef="#br0">81 104 24575,'-3'-3'0,"-4"-3"0,-4-8 0,-2-3 0,0-2 0,0 2 0,3 1 0,2 6 0,5 8 0,7 10 0,2 10 0,3 10 0,4 9 0,1 7 0,2 4 0,-2 4 0,-1-2 0,-2-9-8191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3.666"/>
    </inkml:context>
    <inkml:brush xml:id="br0">
      <inkml:brushProperty name="width" value="0.05" units="cm"/>
      <inkml:brushProperty name="height" value="0.05" units="cm"/>
    </inkml:brush>
  </inkml:definitions>
  <inkml:trace contextRef="#ctx0" brushRef="#br0">525 792 24575,'-93'-73'0,"3"-3"0,-112-123 0,178 172 0,1 0 0,-33-53 0,51 72 0,0 0 0,1 0 0,0 0 0,0-1 0,1 0 0,0 1 0,1-1 0,-1 0 0,2-1 0,-1 1 0,2 0 0,-1 0 0,1-1 0,0 1 0,3-16 0,-1 19 0,0 0 0,0 1 0,1-1 0,-1 1 0,1-1 0,0 1 0,1 0 0,-1 1 0,1-1 0,0 0 0,0 1 0,1 0 0,-1 0 0,1 0 0,0 1 0,0-1 0,6-2 0,5-2 0,1 1 0,-1 1 0,1 0 0,30-6 0,13 2-117,1 2-1,0 3 1,0 2-1,83 7 1,-32 7-177,163 37 1,19 35 293,-253-68 0,0 3 0,-1 1 0,-1 1 0,67 48 0,-93-58 0,0 1 0,-1 0 0,0 1 0,0 0 0,15 23 0,-23-30 0,-1 1 0,0-1 0,0 1 0,0 0 0,-1 0 0,1 0 0,-2 0 0,1 1 0,-1-1 0,0 0 0,0 1 0,0-1 0,-1 0 0,0 1 0,0-1 0,-1 1 0,-1 7 0,-1-6 0,0 1 0,0-1 0,-1 0 0,0 0 0,0 0 0,-1 0 0,0-1 0,-1 0 0,1 0 0,-1 0 0,-1-1 0,-11 11 0,-4-1 0,0 0 0,-49 24 0,5-9 0,-1-2 0,-92 25 0,-147 16 0,287-67 24,-9 3 168,1-2-1,-1-1 1,-1-1 0,1-1 0,-32-3-1,59 2-169,-1-1-1,1 1 0,0 0 1,0 0-1,-1-1 0,1 1 1,0 0-1,0-1 0,-1 1 1,1-1-1,0 0 0,0 1 1,0-1-1,0 0 0,-1-1 1,1 2-83,1-1 0,0 0 0,0 1 0,0-1 0,0 0 0,-1 1 0,1-1 0,0 0 0,0 1 0,0-1 0,0 1 0,0-1 0,1 0 0,-1 1 0,0-1 0,0 0 0,0 1 0,1-1 1,-1 1-1,0-1 0,0 0 0,1 1 0,-1-1 0,1 1 0,-1-1 0,0 1 0,2-1 0,16-18-6765</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4.365"/>
    </inkml:context>
    <inkml:brush xml:id="br0">
      <inkml:brushProperty name="width" value="0.05" units="cm"/>
      <inkml:brushProperty name="height" value="0.05" units="cm"/>
    </inkml:brush>
  </inkml:definitions>
  <inkml:trace contextRef="#ctx0" brushRef="#br0">0 469 24575,'16'0'0,"-6"-1"0,1 1 0,0 1 0,0 0 0,20 4 0,-31-5 0,0 0 0,1 0 0,-1 0 0,0 0 0,0 0 0,1 0 0,-1 0 0,0 0 0,0 0 0,1 0 0,-1 0 0,0 0 0,0 0 0,0 0 0,1 1 0,-1-1 0,0 0 0,0 0 0,0 0 0,1 0 0,-1 0 0,0 0 0,0 1 0,0-1 0,0 0 0,1 0 0,-1 0 0,0 1 0,0-1 0,0 0 0,0 0 0,0 0 0,0 1 0,0-1 0,1 0 0,-1 0 0,0 0 0,0 1 0,0-1 0,0 0 0,0 0 0,0 1 0,0-1 0,0 0 0,0 0 0,0 1 0,0-1 0,-1 0 0,1 0 0,0 0 0,0 1 0,0-1 0,0 0 0,0 0 0,0 0 0,0 1 0,0-1 0,-1 0 0,1 0 0,0 0 0,0 0 0,0 1 0,-1-1 0,1 0 0,0 0 0,-1 0 0,1 1 0,0-1 0,0 0 0,-1 1 0,1-1 0,0 0 0,0 1 0,-1-1 0,1 0 0,0 1 0,0-1 0,0 0 0,-1 1 0,1-1 0,0 1 0,0-1 0,0 0 0,0 1 0,0-1 0,0 1 0,0-1 0,0 0 0,0 1 0,0-1 0,0 1 0,0-1 0,0 0 0,0 1 0,0-1 0,1 1 0,-1-1 0,0 0 0,0 1 0,0-1 0,1 0 0,-1 1 0,4 2 0,-1 0 0,1 0 0,0 0 0,0 0 0,0-1 0,0 0 0,1 0 0,-1 0 0,1-1 0,-1 1 0,10 1 0,53 5 0,-66-8 0,13 1 0,-1 0 0,1-1 0,0-1 0,0 0 0,0-1 0,0-1 0,20-6 0,-31 8 0,1 0 0,-1-1 0,1 1 0,-1-1 0,0 0 0,0 0 0,0 0 0,0-1 0,0 1 0,0-1 0,0 0 0,-1 1 0,1-1 0,-1 0 0,0 0 0,0-1 0,0 1 0,-1 0 0,1-1 0,-1 1 0,1-1 0,-1 0 0,0 1 0,-1-1 0,1 0 0,-1 1 0,1-1 0,-1 0 0,0 0 0,-1 0 0,1 1 0,-2-7 0,2 6 0,-1 0 0,0-1 0,0 1 0,0 0 0,-1 0 0,1 0 0,-1 1 0,0-1 0,0 0 0,-1 1 0,1-1 0,-1 1 0,1-1 0,-1 1 0,0 0 0,0 1 0,-1-1 0,1 0 0,-1 1 0,1 0 0,-1-1 0,0 1 0,1 1 0,-1-1 0,-6-1 0,4 1 0,-1 1 0,1 0 0,-1 1 0,0-1 0,1 1 0,-1 0 0,1 1 0,-1 0 0,0 0 0,1 0 0,0 1 0,-1 0 0,1 0 0,0 0 0,-11 7 0,7-3 0,1 1 0,-1 0 0,1 0 0,1 1 0,-1 0 0,1 1 0,1 0 0,-1 0 0,2 0 0,-1 1 0,1 0 0,-7 19 0,10-25 0,2 1 0,-1-1 0,0 1 0,1 0 0,0 0 0,0-1 0,1 1 0,-1 0 0,1 0 0,0 0 0,0 0 0,0 0 0,1 0 0,0 0 0,0-1 0,0 1 0,1 0 0,-1-1 0,1 1 0,0-1 0,1 1 0,-1-1 0,1 0 0,0 0 0,0 0 0,0 0 0,0 0 0,0-1 0,1 0 0,0 1 0,0-1 0,5 3 0,4 1 0,-1-1 0,1 0 0,0-1 0,0 0 0,0-1 0,1-1 0,0 0 0,-1 0 0,1-2 0,16 1 0,-1-2 0,-1-1 0,1-2 0,55-11 0,-61 8 0,0-1 0,0 0 0,0-2 0,-1-1 0,0 0 0,-1-2 0,21-14 0,-31 18 0,0-1 0,-1 0 0,0 0 0,0-1 0,-1 0 0,-1 0 0,0-1 0,0 0 0,-1-1 0,0 0 0,-1 0 0,-1 0 0,1-1 0,2-14 0,-2 4 0,-2 0 0,0 0 0,-2 0 0,-1-1 0,0 1 0,-2 0 0,-1-1 0,0 1 0,-2 0 0,-1 0 0,-1 0 0,-14-38 0,17 56 0,1 1 0,-1-1 0,0 1 0,0 0 0,0-1 0,0 1 0,-1 1 0,0-1 0,-4-3 0,7 6 0,0 0 0,0 1 0,0-1 0,0 0 0,0 1 0,0-1 0,-1 1 0,1-1 0,0 1 0,0 0 0,0-1 0,-1 1 0,1 0 0,0 0 0,0 0 0,-1 0 0,1 0 0,0 0 0,0 0 0,-1 1 0,1-1 0,0 0 0,0 1 0,0-1 0,-1 1 0,1-1 0,0 1 0,0-1 0,0 1 0,0 0 0,0 0 0,0-1 0,0 1 0,0 0 0,1 0 0,-1 0 0,0 0 0,0 0 0,1 0 0,-1 0 0,0 2 0,-4 6 0,1 0 0,0 1 0,1-1 0,0 1 0,1-1 0,0 1 0,0 0 0,0 15 0,3 86 0,-1-100 0,9 81 0,39 174 0,2 0 0,-47-243 0,-1 0 0,-1 0 0,-1 0 0,-5 35 0,4-51 0,-1-1 0,1 1 0,-1-1 0,-1 0 0,1 0 0,-1 0 0,0 0 0,-7 11 0,7-14 0,1 0 0,-1 0 0,0-1 0,0 1 0,0-1 0,0 0 0,0 1 0,-1-1 0,1-1 0,-1 1 0,1 0 0,-1-1 0,1 0 0,-1 0 0,0 0 0,-6 1 0,4-2 0,-1 0 0,1 0 0,-1-1 0,1 0 0,-1 0 0,1 0 0,0-1 0,-1 0 0,1 0 0,0 0 0,0-1 0,1 0 0,-1 0 0,0-1 0,1 1 0,0-1 0,0 0 0,0-1 0,0 1 0,-4-7 0,-1-1 0,0 0 0,1-1 0,0-1 0,1 1 0,0-1 0,1-1 0,-6-18 0,8 17 0,1-1 0,0 1 0,1-1 0,1 0 0,1 0 0,0 1 0,1-1 0,1 0 0,1 0 0,0 0 0,6-19 0,-6 26 0,1 1 0,0-1 0,1 1 0,0 0 0,0 0 0,1 0 0,0 1 0,1 0 0,0 0 0,0 0 0,1 1 0,0 0 0,0 0 0,0 0 0,1 1 0,0 0 0,1 1 0,-1 0 0,1 0 0,12-4 0,11-1-1365,-3 3-5461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4.719"/>
    </inkml:context>
    <inkml:brush xml:id="br0">
      <inkml:brushProperty name="width" value="0.05" units="cm"/>
      <inkml:brushProperty name="height" value="0.05" units="cm"/>
    </inkml:brush>
  </inkml:definitions>
  <inkml:trace contextRef="#ctx0" brushRef="#br0">1 1 24575,'3'0'0,"0"3"0,4 1 0,3-1 0,2 0 0,3-1 0,1 0 0,-2-1-8191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5.614"/>
    </inkml:context>
    <inkml:brush xml:id="br0">
      <inkml:brushProperty name="width" value="0.05" units="cm"/>
      <inkml:brushProperty name="height" value="0.05" units="cm"/>
    </inkml:brush>
  </inkml:definitions>
  <inkml:trace contextRef="#ctx0" brushRef="#br0">16 128 24575,'-4'-18'0,"0"-1"0,1 1 0,-1-36 0,3 36 0,34 156 0,30 182 311,32 144-1987,-81-409-5150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2.902"/>
    </inkml:context>
    <inkml:brush xml:id="br0">
      <inkml:brushProperty name="width" value="0.05" units="cm"/>
      <inkml:brushProperty name="height" value="0.05" units="cm"/>
    </inkml:brush>
  </inkml:definitions>
  <inkml:trace contextRef="#ctx0" brushRef="#br0">0 204 24575,'10'-16'0,"3"-4"0,-13 20 0,0-1 0,1 1 0,-1 0 0,0 0 0,0 0 0,0 0 0,0 0 0,0 0 0,1 0 0,-1 0 0,0 0 0,0 0 0,0 0 0,0 0 0,1 0 0,-1 0 0,0 0 0,0 0 0,0 0 0,0 0 0,1 0 0,-1 0 0,0 0 0,0 0 0,0 0 0,0 0 0,1 0 0,-1 0 0,0 0 0,0 0 0,0 0 0,0 1 0,0-1 0,1 0 0,-1 0 0,0 0 0,0 0 0,0 0 0,5 15 0,-1 20 0,0 67 0,-1 1 0,0-82 0,1 36 0,-4-52 0,0 0 0,0 0 0,-1 0 0,1 0 0,-1-1 0,-1 1 0,1 0 0,-4 8 0,5-12 0,-1-1 0,1 1 0,0-1 0,0 1 0,-1-1 0,1 1 0,0-1 0,0 1 0,-1-1 0,1 0 0,0 1 0,-1-1 0,1 0 0,-1 1 0,1-1 0,-1 0 0,1 1 0,-1-1 0,1 0 0,-1 0 0,1 1 0,-1-1 0,-5-7 0,0-20 0,2-27 0,2-1 0,2 1 0,3-1 0,2 1 0,16-68 0,-16 103 0,12-33 0,-15 47 0,0 0 0,0 1 0,1-1 0,0 1 0,0-1 0,0 1 0,0 0 0,1 0 0,-1 0 0,1 1 0,7-6 0,-10 8 0,1 0 0,-1 0 0,1 1 0,-1-1 0,0 0 0,1 1 0,-1-1 0,1 1 0,-1 0 0,1-1 0,-1 1 0,1 0 0,0 0 0,-1 0 0,1 0 0,-1 0 0,1 1 0,-1-1 0,1 0 0,-1 1 0,3 0 0,-1 1 0,0-1 0,-1 1 0,1 0 0,-1 0 0,0 0 0,1 0 0,-1 0 0,0 1 0,0-1 0,2 5 0,0 0 0,1 1 0,-2 0 0,1 0 0,-1 1 0,0-1 0,2 18 0,-4-19-49,0 1 1,-1-1-1,0 1 0,0-1 0,-1 1 1,0 0-1,0-1 0,-1 0 0,0 1 1,0-1-1,-1 0 0,0 0 0,0 0 1,-1-1-1,0 1 0,0-1 0,0 0 1,-1 0-1,0 0 0,0 0 0,0-1 1,-1 0-1,0 0 0,0-1 0,0 1 0,0-1 1,-14 6-1,2-3-6777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8.246"/>
    </inkml:context>
    <inkml:brush xml:id="br0">
      <inkml:brushProperty name="width" value="0.05" units="cm"/>
      <inkml:brushProperty name="height" value="0.05" units="cm"/>
    </inkml:brush>
  </inkml:definitions>
  <inkml:trace contextRef="#ctx0" brushRef="#br0">97 1 24575,'-3'0'0,"-4"3"0,-1 4 0,0 4 0,0 4 0,0 4 0,2 7 0,-2 4 0,2 4 0,-3 2 0,2 1 0,-3 1 0,2-7-8191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5.970"/>
    </inkml:context>
    <inkml:brush xml:id="br0">
      <inkml:brushProperty name="width" value="0.05" units="cm"/>
      <inkml:brushProperty name="height" value="0.05" units="cm"/>
    </inkml:brush>
  </inkml:definitions>
  <inkml:trace contextRef="#ctx0" brushRef="#br0">204 363 24575,'0'-1'0,"-1"0"0,0 0 0,0 0 0,0 0 0,0 0 0,0 1 0,0-1 0,-1 0 0,1 0 0,0 1 0,0-1 0,0 1 0,-1-1 0,1 1 0,0 0 0,0-1 0,-1 1 0,1 0 0,0 0 0,-1 0 0,-1 0 0,1 1 0,-1 0 0,0 0 0,1 0 0,-1 0 0,1 1 0,0-1 0,-1 1 0,1 0 0,-3 2 0,-16 16 0,-24 18 0,42-36 0,0 0 0,0 0 0,0 0 0,0-1 0,-1 1 0,1-1 0,0 0 0,-1 0 0,1 0 0,-1 0 0,1 0 0,-8-1 0,10 0 0,-1 0 0,1 0 0,0 0 0,-1 0 0,1 0 0,0-1 0,0 1 0,-1-1 0,1 1 0,0-1 0,0 1 0,0-1 0,-1 0 0,1 0 0,0 1 0,0-1 0,0 0 0,0 0 0,0 0 0,1 0 0,-1 0 0,-1-2 0,1 0 0,0 1 0,0-1 0,0 1 0,0-1 0,1 0 0,-1 0 0,1 1 0,0-1 0,0 0 0,0-4 0,2-4 0,0-1 0,0 1 0,1 0 0,4-13 0,5-6 0,1-1 0,1 1 0,1 1 0,2 1 0,1 0 0,1 1 0,39-41 0,-52 62 0,0 1 0,0 0 0,0 0 0,1 0 0,0 1 0,0 0 0,0 0 0,13-5 0,-16 8 0,1 0 0,-1 0 0,1 0 0,-1 0 0,1 1 0,-1 0 0,1 0 0,-1 0 0,1 1 0,-1-1 0,0 1 0,1 0 0,-1 0 0,0 1 0,1-1 0,-1 1 0,5 3 0,4 4-151,0 0-1,-1 2 0,0-1 0,0 1 1,-1 1-1,-1 0 0,0 1 1,13 23-1,10 15-6674</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6.524"/>
    </inkml:context>
    <inkml:brush xml:id="br0">
      <inkml:brushProperty name="width" value="0.05" units="cm"/>
      <inkml:brushProperty name="height" value="0.05" units="cm"/>
    </inkml:brush>
  </inkml:definitions>
  <inkml:trace contextRef="#ctx0" brushRef="#br0">17 138 24575,'-5'-23'0,"0"0"0,2 1 0,1-1 0,0-24 0,5 108 0,17 104 0,-9-94 0,13 95 102,89 589-1569,-98-669-5359</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6.993"/>
    </inkml:context>
    <inkml:brush xml:id="br0">
      <inkml:brushProperty name="width" value="0.05" units="cm"/>
      <inkml:brushProperty name="height" value="0.05" units="cm"/>
    </inkml:brush>
  </inkml:definitions>
  <inkml:trace contextRef="#ctx0" brushRef="#br0">1 88 24575,'7'0'0,"1"-1"0,-1 0 0,0-1 0,8-1 0,14-4 0,401-33-218,-385 38 24,193-9-1457,59 2 570,63 3-1592,60 2 1304,56 3-1430,2321 50-2927,-5 117 5968,-2544-144 234,43 5 2034,-228-23 1782</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7.626"/>
    </inkml:context>
    <inkml:brush xml:id="br0">
      <inkml:brushProperty name="width" value="0.05" units="cm"/>
      <inkml:brushProperty name="height" value="0.05" units="cm"/>
    </inkml:brush>
  </inkml:definitions>
  <inkml:trace contextRef="#ctx0" brushRef="#br0">1 84 24575,'0'-1'0,"1"0"0,0 0 0,-1 0 0,1 0 0,0 0 0,0 0 0,-1 0 0,1 0 0,0 0 0,0 1 0,0-1 0,0 0 0,0 1 0,0-1 0,1 1 0,-1-1 0,0 1 0,0-1 0,0 1 0,0 0 0,1-1 0,-1 1 0,2 0 0,0-1 0,38-6 0,1 0 0,0 3 0,44 1 0,-26 1 0,1657-31-8111,-1303 30 6759,1252-5-3085,832 38 3384,-2213-23 1346,-162-3 220,210 4 1417,-114-5 3368,-217-4-4616,-10 1 282,-27-1 1352,15 0-1331,-1 2 1,-21 3 0,41-4-986,-1 0 0,1 0 0,0 0 0,-1 1 0,1-1 0,0 0 0,-1 1 0,1-1 0,0 1 0,0 0 0,-1-1 0,1 1 0,0 0 0,0 0 0,0 0 0,0-1 0,0 1 0,0 0 0,0 0 0,0 1 0,1-1 0,-1 0 0,0 0 0,1 0 0,-1 1 0,1-1 0,-1 0 0,1 0 0,-1 1 0,1-1 0,0 0 0,0 1 0,0-1 0,0 0 0,0 1 0,0-1 0,0 1 0,0-1 0,1 2 0,1 5 0,1 0 0,0 1 0,0-1 0,1 0 0,6 9 0,5 11 0,-9-10 0,0 0 0,-2 0 0,0 0 0,0 1 0,0 22 0,-3 99 0,-2-79 0,-19 330 341,1 13-2047,19-366-5120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8.392"/>
    </inkml:context>
    <inkml:brush xml:id="br0">
      <inkml:brushProperty name="width" value="0.05" units="cm"/>
      <inkml:brushProperty name="height" value="0.05" units="cm"/>
    </inkml:brush>
  </inkml:definitions>
  <inkml:trace contextRef="#ctx0" brushRef="#br0">497 426 24575,'0'-20'0,"0"1"0,-1-1 0,-1 1 0,0-1 0,-2 1 0,-8-26 0,5 25 0,-1 1 0,-1 0 0,0 1 0,-1 0 0,-1 1 0,-20-24 0,22 31 0,0 0 0,-1 1 0,0 0 0,-1 1 0,1 0 0,-2 1 0,1 0 0,-1 1 0,0 0 0,0 1 0,-15-4 0,11 4 0,-1 1 0,1 1 0,-1 1 0,-32-1 0,41 3 0,0 0 0,-1 1 0,1 0 0,0 0 0,0 1 0,1 0 0,-1 0 0,0 1 0,1 0 0,-1 0 0,1 1 0,-8 5 0,13-8 0,0 0 0,1 0 0,-1 0 0,1 1 0,0-1 0,-1 0 0,1 1 0,0-1 0,0 1 0,0 0 0,0-1 0,0 1 0,0 0 0,0-1 0,1 1 0,-1 0 0,1 0 0,-1 0 0,1-1 0,0 1 0,-1 0 0,1 0 0,0 0 0,0 0 0,0 0 0,1 0 0,-1 0 0,0-1 0,1 1 0,-1 0 0,1 0 0,0 0 0,0-1 0,-1 1 0,1 0 0,2 1 0,2 4 0,0 0 0,1-1 0,0 1 0,0-1 0,0-1 0,1 1 0,8 4 0,28 18 10,2-3-1,85 36 0,104 23-103,-194-71 47,147 48-193,204 75-88,-388-134 328,7 1 0,0 1 0,-1 0 0,1 1 0,-1 0 0,0 1 0,0-1 0,0 2 0,10 9 0,-18-15-1,-1 0 0,1 0 1,0 0-1,0 0 0,-1 0 1,1 0-1,-1 0 0,1 0 1,-1 0-1,1 1 0,-1-1 0,0 0 1,1 0-1,-1 1 0,0-1 1,0 0-1,0 0 0,0 1 1,0-1-1,0 0 0,0 0 0,-1 1 1,1-1-1,0 0 0,-1 0 1,1 0-1,-1 0 0,1 1 1,-1-1-1,1 0 0,-1 0 1,0 0-1,0 0 0,1 0 0,-1 0 1,0-1-1,0 1 0,0 0 1,0 0-1,-2 0 0,-3 4 30,-1-1-1,0 0 1,0 0-1,-16 5 0,-16 3 90,0-1 0,-65 10 0,-86-1 94,173-18-210,-79 6-2,0-4 0,-1-4 0,-175-23 0,264 21 0,-77-16 0,76 15 0,0 0 0,0 0 0,0-1 0,0 0 0,1-1 0,-14-9 0,20 12 0,0 1 0,0-1 0,0 1 0,1-1 0,-1 0 0,0 0 0,1 0 0,0 0 0,-1 0 0,1 0 0,0 0 0,0 0 0,-1-5 0,2 6 0,-1-1 0,1 0 0,0 1 0,0-1 0,0 1 0,0-1 0,1 1 0,-1-1 0,0 0 0,1 1 0,-1-1 0,1 1 0,-1-1 0,1 1 0,0 0 0,1-3 0,1 1 0,0 0 0,0-1 0,0 1 0,0 1 0,1-1 0,-1 0 0,1 1 0,-1 0 0,1-1 0,0 1 0,0 1 0,0-1 0,7-1 0,9-1-455,-1 0 0,28 0 0,-5 2-6371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8.808"/>
    </inkml:context>
    <inkml:brush xml:id="br0">
      <inkml:brushProperty name="width" value="0.05" units="cm"/>
      <inkml:brushProperty name="height" value="0.05" units="cm"/>
    </inkml:brush>
  </inkml:definitions>
  <inkml:trace contextRef="#ctx0" brushRef="#br0">331 140 24575,'-22'-10'0,"0"2"0,-1 1 0,-46-9 0,43 11 0,12 3 0,1 0 0,0-1 0,-20-8 0,32 9 0,8 0 0,9 0 0,40 3 0,20 0 0,-67-2 0,0 0 0,0 0 0,-1-1 0,1 0 0,0 0 0,8-4 0,-16 6 0,0-1 0,0 1 0,0-1 0,0 1 0,0-1 0,0 1 0,0-1 0,0 1 0,-1-1 0,1 0 0,0 0 0,0 1 0,-1-1 0,1 0 0,0 0 0,-1 0 0,1 0 0,0-1 0,-1 1 0,0 0 0,0 1 0,0-1 0,0 0 0,0 1 0,0-1 0,0 1 0,-1-1 0,1 0 0,0 1 0,0-1 0,0 0 0,-1 1 0,1-1 0,0 1 0,-1-1 0,1 1 0,-1-1 0,1 1 0,-1-1 0,0 0 0,-2-1 0,0-1 0,0 1 0,0 0 0,-1 0 0,1 1 0,0-1 0,-1 1 0,-6-2 0,-9-1 0,0 1 0,-1 0 0,1 2 0,-36 2 0,41 0 0,1 1 0,-1 0 0,0 1 0,1 0 0,0 1 0,0 1 0,-20 9 0,31-13 0,0 0 0,0 1 0,-1-1 0,1 1 0,0-1 0,0 1 0,0-1 0,1 1 0,-1 0 0,0 0 0,1 0 0,-1 0 0,1 0 0,0 0 0,-1 0 0,1 1 0,0-1 0,0 0 0,1 1 0,-1-1 0,0 1 0,1-1 0,-1 3 0,1-2 0,1 0 0,-1 0 0,1 0 0,0 0 0,0 0 0,0 0 0,0 0 0,0 0 0,1-1 0,-1 1 0,1 0 0,-1-1 0,1 1 0,0-1 0,0 0 0,0 0 0,1 0 0,3 4 0,6 2 43,1 0 0,-1-1-1,1 0 1,1-1 0,-1 0-1,1-1 1,20 4 0,100 15-1750,-75-18-5119</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9.468"/>
    </inkml:context>
    <inkml:brush xml:id="br0">
      <inkml:brushProperty name="width" value="0.05" units="cm"/>
      <inkml:brushProperty name="height" value="0.05" units="cm"/>
    </inkml:brush>
  </inkml:definitions>
  <inkml:trace contextRef="#ctx0" brushRef="#br0">55 105 24575,'-18'-17'0,"14"15"0,1-1 0,0 1 0,0-1 0,0 0 0,0 0 0,0 0 0,1-1 0,0 1 0,-1 0 0,1-1 0,0 0 0,-1-5 0,3 9 0,0-1 0,0 0 0,0 0 0,0 0 0,0 0 0,0 0 0,0 1 0,0-1 0,1 0 0,-1 0 0,0 0 0,1 1 0,-1-1 0,0 0 0,1 0 0,-1 1 0,1-1 0,0 0 0,-1 1 0,1-1 0,-1 0 0,1 1 0,0-1 0,-1 1 0,1-1 0,0 1 0,0 0 0,-1-1 0,1 1 0,0 0 0,0-1 0,0 1 0,0 0 0,-1 0 0,1 0 0,0 0 0,1 0 0,38-3 0,-36 3 0,18 1 0,1 0 0,0 2 0,0 1 0,-1 1 0,0 1 0,0 1 0,-1 0 0,1 2 0,-2 0 0,1 2 0,-1 0 0,-1 1 0,19 16 0,-34-24 0,0-1 0,0 1 0,0 1 0,0-1 0,-1 1 0,0-1 0,0 1 0,0 0 0,0 0 0,-1 0 0,0 1 0,0-1 0,0 1 0,1 6 0,-3-9 0,0 0 0,0 0 0,0 0 0,0-1 0,0 1 0,-1 0 0,1 0 0,-1 0 0,0-1 0,0 1 0,0 0 0,0-1 0,0 1 0,-1 0 0,1-1 0,-1 0 0,1 1 0,-1-1 0,0 0 0,0 0 0,0 0 0,0 0 0,0 0 0,-1-1 0,1 1 0,-1-1 0,1 1 0,-1-1 0,-4 2 0,-1 0 0,1-1 0,0-1 0,0 1 0,-1-1 0,1 0 0,-1-1 0,1 0 0,-1 0 0,1-1 0,-1 1 0,1-2 0,-1 1 0,1-1 0,0 0 0,0-1 0,0 1 0,-7-5 0,11 6 0,0-1 0,0 0 0,0 0 0,0 1 0,0-2 0,0 1 0,0 0 0,1 0 0,0-1 0,-1 0 0,1 1 0,0-1 0,0 0 0,0 0 0,1 0 0,-1 0 0,1 0 0,-1-1 0,1 1 0,0 0 0,1-1 0,-1 1 0,0 0 0,1-1 0,0 1 0,0-1 0,0 1 0,0-1 0,0 1 0,1-1 0,0 1 0,-1-1 0,1 1 0,0 0 0,1 0 0,-1-1 0,1 1 0,1-3 0,3-3 0,1 0 0,-1 0 0,1 1 0,1 0 0,0 0 0,0 1 0,0 0 0,1 0 0,0 1 0,0 0 0,0 1 0,1 0 0,0 0 0,11-3 0,9-2 0,1 1 0,0 1 0,49-6 0,-69 13 0,-2-1 0,1 1 0,-1 0 0,0 1 0,14 0 0,-22 1 0,1-1 0,0 0 0,-1 0 0,1 1 0,0-1 0,-1 0 0,1 1 0,-1 0 0,1-1 0,-1 1 0,1 0 0,-1 0 0,1 0 0,-1 0 0,0 0 0,0 0 0,1 0 0,-1 1 0,0-1 0,0 0 0,0 1 0,0-1 0,0 0 0,-1 1 0,1-1 0,0 1 0,-1 0 0,1-1 0,-1 1 0,1 3 0,2 32 0,-2-25 0,-1-1 0,2 0 0,0 0 0,0 0 0,5 15 0,-2-17 0,-1 1 0,1-1 0,1 0 0,-1 0 0,2-1 0,-1 0 0,1 0 0,0 0 0,1-1 0,13 11 0,-18-16 0,0 0 0,0 0 0,0 0 0,0 0 0,0 0 0,0-1 0,1 1 0,-1-1 0,1 0 0,-1 0 0,1-1 0,-1 1 0,1 0 0,-1-1 0,1 0 0,-1 0 0,1 0 0,0-1 0,-1 1 0,1-1 0,-1 0 0,1 1 0,-1-2 0,0 1 0,1 0 0,-1-1 0,0 1 0,0-1 0,0 0 0,0 0 0,0 0 0,0-1 0,-1 1 0,4-5 0,1-2 0,0 0 0,-1-1 0,-1 0 0,0 0 0,0 0 0,-1 0 0,0-1 0,-1 0 0,0 0 0,-1 0 0,0 0 0,-1 0 0,0-1 0,-1 1 0,0 0 0,-3-23 0,2 31 0,0-1 0,0 1 0,-1-1 0,1 1 0,-1 0 0,-3-6 0,5 9 0,-1-1 0,1 1 0,0 0 0,0-1 0,0 1 0,-1 0 0,1-1 0,0 1 0,-1 0 0,1 0 0,0-1 0,0 1 0,-1 0 0,1 0 0,-1 0 0,1-1 0,0 1 0,-1 0 0,1 0 0,0 0 0,-1 0 0,1 0 0,0 0 0,-1 0 0,1 0 0,-1 0 0,0 0 0,1 1 0,-1 0 0,1-1 0,-1 1 0,1 0 0,-1-1 0,1 1 0,-1 0 0,1-1 0,0 1 0,-1 0 0,1 0 0,0 0 0,0-1 0,0 1 0,-1 0 0,1 0 0,0 1 0,0 5 0,0 0 0,0 0 0,1 1 0,0-1 0,0 0 0,0 0 0,1-1 0,0 1 0,1 0 0,-1 0 0,1-1 0,1 0 0,6 11 0,1-1 0,0 0 0,2-1 0,24 24 0,-34-36 4,9 9 108,1-1 0,22 16 1,-32-25-203,0 0 0,0 0 0,1 0 1,-1 0-1,0-1 0,1 0 0,-1 1 0,1-1 1,-1-1-1,1 1 0,-1 0 0,1-1 1,0 0-1,-1 0 0,1 0 0,-1 0 1,1 0-1,6-2 0,5-5-6736</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29.820"/>
    </inkml:context>
    <inkml:brush xml:id="br0">
      <inkml:brushProperty name="width" value="0.05" units="cm"/>
      <inkml:brushProperty name="height" value="0.05" units="cm"/>
    </inkml:brush>
  </inkml:definitions>
  <inkml:trace contextRef="#ctx0" brushRef="#br0">37 1 24575,'-3'0'0,"-3"0"0,-5 0 0,1 3 0,4 1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0.163"/>
    </inkml:context>
    <inkml:brush xml:id="br0">
      <inkml:brushProperty name="width" value="0.05" units="cm"/>
      <inkml:brushProperty name="height" value="0.05" units="cm"/>
    </inkml:brush>
  </inkml:definitions>
  <inkml:trace contextRef="#ctx0" brushRef="#br0">1 172 24575,'13'15'0,"20"28"0,-23-28 0,11 20 3,-1 1 0,-1 0 0,-3 2 0,14 44 0,0-3-1383,-23-63-5446</inkml:trace>
  <inkml:trace contextRef="#ctx0" brushRef="#br0" timeOffset="1">35 1 24575,'-3'0'0,"-4"0"0,0 3 0,0 4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0.688"/>
    </inkml:context>
    <inkml:brush xml:id="br0">
      <inkml:brushProperty name="width" value="0.05" units="cm"/>
      <inkml:brushProperty name="height" value="0.05" units="cm"/>
    </inkml:brush>
  </inkml:definitions>
  <inkml:trace contextRef="#ctx0" brushRef="#br0">256 17 24575,'-2'-2'0,"-1"0"0,0 1 0,1-1 0,-1 1 0,0 0 0,0-1 0,1 1 0,-1 1 0,0-1 0,0 0 0,0 1 0,-5-1 0,-37-1 0,42 2 0,-6 1 0,-1 0 0,1 0 0,0 1 0,0 0 0,0 1 0,0 0 0,0 0 0,0 1 0,1 0 0,-1 0 0,1 1 0,-10 7 0,15-9 0,-1-1 0,1 1 0,0 0 0,0 0 0,1 0 0,-1 0 0,0 0 0,1 1 0,0-1 0,0 1 0,0 0 0,0-1 0,1 1 0,-1 0 0,1 0 0,0 0 0,0 0 0,1 0 0,-1 0 0,1 1 0,0-1 0,0 0 0,0 0 0,1 0 0,-1 0 0,1 0 0,0 0 0,0 0 0,3 8 0,1-3 0,0 0 0,1 1 0,0-2 0,0 1 0,1-1 0,0 0 0,0 0 0,1-1 0,0 0 0,1 0 0,-1-1 0,1 0 0,0-1 0,1 0 0,-1 0 0,1-1 0,0 0 0,15 4 0,-7-4 0,0 0 0,0-1 0,0 0 0,0-2 0,1 0 0,-1-1 0,1-1 0,-1-1 0,35-7 0,-42 6 0,0-1 0,-1 0 0,0 0 0,1-1 0,10-7 0,-18 10 0,0 0 0,0 0 0,0 0 0,0 0 0,0 0 0,-1-1 0,1 0 0,-1 1 0,0-1 0,0 0 0,0 0 0,0 0 0,0 0 0,-1 0 0,1-1 0,-1 1 0,0-1 0,0 1 0,1-7 0,-2 8 0,0 0 0,0 1 0,-1-1 0,1 0 0,0 0 0,-1 1 0,0-1 0,1 0 0,-1 1 0,0-1 0,0 1 0,0-1 0,0 1 0,0-1 0,0 1 0,0 0 0,0 0 0,-2-2 0,0 1 0,3 1 0,0 1 0,0 0 0,0 0 0,0 0 0,0-1 0,0 1 0,0 0 0,0 0 0,0 0 0,0-1 0,0 1 0,0 0 0,0 0 0,0 0 0,0-1 0,0 1 0,0 0 0,0 0 0,0 0 0,1 0 0,-1-1 0,0 1 0,0 0 0,0 0 0,0 0 0,0 0 0,0 0 0,1-1 0,-1 1 0,0 0 0,0 0 0,0 0 0,0 0 0,1 0 0,-1 0 0,0 0 0,0 0 0,0 0 0,1-1 0,-1 1 0,0 0 0,0 0 0,0 0 0,1 0 0,-1 0 0,0 0 0,0 0 0,0 0 0,1 1 0,-1-1 0,0 0 0,0 0 0,0 0 0,1 0 0,19-2 0,-10 1 0,2 0 0,50-10 0,-58 9 0,1 1 0,0-1 0,0 0 0,-1 0 0,1 0 0,-1 0 0,0-1 0,1 0 0,-1 0 0,4-4 0,-8 6 0,1 1 0,0-1 0,0 0 0,-1 0 0,1 0 0,0 0 0,-1 0 0,1 0 0,-1 0 0,1 0 0,-1 0 0,0 0 0,1 0 0,-1 0 0,0 0 0,0 0 0,0-1 0,0 1 0,0 0 0,0 0 0,0 0 0,0-2 0,-1 1 0,0 0 0,0 0 0,0 0 0,0 0 0,0 1 0,0-1 0,0 0 0,-1 1 0,1-1 0,0 1 0,-4-3 0,-1 0 0,0-1 0,-1 2 0,0-1 0,1 0 0,-15-4 0,14 6 0,0 1 0,0-1 0,0 1 0,0 0 0,0 1 0,0 0 0,0 0 0,0 0 0,0 1 0,0 0 0,0 0 0,0 1 0,0 0 0,-12 5 0,15-5 0,-1 0 0,2 1 0,-1-1 0,0 1 0,1 0 0,-1 0 0,1 0 0,0 0 0,0 1 0,0-1 0,0 1 0,0 0 0,1 0 0,0 0 0,0 0 0,0 0 0,0 0 0,1 0 0,0 1 0,-1-1 0,1 1 0,1-1 0,-1 1 0,1 5 0,0-3 20,0 0 0,1 0 0,0 0 1,0 0-1,1-1 0,0 1 0,0 0 0,0-1 0,1 1 0,0-1 0,0 0 0,1 0 0,0 0 0,0 0 0,0-1 0,8 8 1,-1-3-265,0 0 0,1 0 0,0-1 0,0-1 1,1 0-1,21 9 0,11 2-6582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9.427"/>
    </inkml:context>
    <inkml:brush xml:id="br0">
      <inkml:brushProperty name="width" value="0.05" units="cm"/>
      <inkml:brushProperty name="height" value="0.05" units="cm"/>
    </inkml:brush>
  </inkml:definitions>
  <inkml:trace contextRef="#ctx0" brushRef="#br0">196 427 24575,'16'0'0,"0"-1"0,0-1 0,0-1 0,-1 0 0,1-1 0,-1 0 0,23-11 0,-32 12 0,0 0 0,0 0 0,-1-1 0,0 0 0,0 0 0,0 0 0,0 0 0,0-1 0,6-8 0,-9 10 0,0 0 0,0-1 0,-1 1 0,1-1 0,-1 0 0,1 1 0,-1-1 0,0 0 0,-1 0 0,1 0 0,-1 0 0,1 0 0,-1 0 0,0 1 0,-1-1 0,0-8 0,0 8 0,0 0 0,-1-1 0,1 1 0,-1 0 0,1 0 0,-1 0 0,0 0 0,-1 1 0,1-1 0,-1 1 0,0-1 0,1 1 0,-1 0 0,-1 0 0,1 0 0,0 0 0,-1 0 0,0 1 0,1 0 0,-1 0 0,0 0 0,0 0 0,0 0 0,0 1 0,0 0 0,-1 0 0,1 0 0,0 0 0,-9 0 0,3 1 0,-1 0 0,0 0 0,0 1 0,0 1 0,1-1 0,-1 2 0,1 0 0,-1 0 0,1 0 0,0 1 0,-11 7 0,7-2 0,0 1 0,0 0 0,1 1 0,0 1 0,1 0 0,0 0 0,1 1 0,1 1 0,0 0 0,1 0 0,0 1 0,1 0 0,1 0 0,0 1 0,-6 23 0,11-33 0,1 0 0,0-1 0,1 1 0,-1 0 0,1 0 0,0-1 0,1 1 0,-1 0 0,1 0 0,0-1 0,1 1 0,-1-1 0,1 1 0,4 8 0,-4-10 0,0-1 0,0 0 0,1 0 0,-1 0 0,1 0 0,-1 0 0,1-1 0,0 1 0,0-1 0,0 1 0,1-1 0,-1 0 0,0-1 0,1 1 0,-1 0 0,1-1 0,0 0 0,-1 0 0,1 0 0,0 0 0,0-1 0,7 1 0,-1-1 0,1-1 0,0 0 0,-1-1 0,1 0 0,-1-1 0,1 0 0,-1 0 0,0-1 0,0-1 0,-1 0 0,1 0 0,-1-1 0,0 0 0,15-14 0,-16 14 0,0-1 0,-1-1 0,0 0 0,0 0 0,-1 0 0,0-1 0,-1 0 0,1 0 0,-2 0 0,1-1 0,-1 1 0,-1-1 0,0 0 0,0 0 0,1-15 0,-7 1 0,-2 21 0,-3 12 0,3 4 0,1-1 0,1 1 0,0 0 0,1 0 0,0 0 0,1 1 0,0-1 0,1 0 0,0 0 0,2 1 0,-1-1 0,5 16 0,-5-25 0,0 0 0,0 0 0,1-1 0,-1 1 0,1-1 0,0 1 0,0-1 0,0 0 0,0 0 0,0 0 0,1 0 0,-1 0 0,1 0 0,0-1 0,0 1 0,0-1 0,0 0 0,1 0 0,-1 0 0,0 0 0,1 0 0,4 1 0,-3-2 0,-1-1 0,1 1 0,0-1 0,-1 0 0,1 0 0,0 0 0,-1 0 0,1-1 0,0 0 0,-1 0 0,1 0 0,-1-1 0,1 1 0,-1-1 0,0 0 0,0-1 0,0 1 0,4-3 0,7-7 0,-1 0 0,-1 0 0,0-1 0,0-1 0,-2 0 0,1 0 0,-2-1 0,0-1 0,-1 0 0,0 0 0,-2-1 0,0 0 0,9-31 0,-6 4 0,-1 0 0,-2 0 0,-2 0 0,0-67 0,-5 103 0,0-1 0,0 0 0,-1 0 0,0 0 0,-2-10 0,3 18 0,0 1 0,0 0 0,0 0 0,0 0 0,0 0 0,0-1 0,0 1 0,0 0 0,0 0 0,0 0 0,0 0 0,0-1 0,0 1 0,0 0 0,0 0 0,0 0 0,0 0 0,0-1 0,0 1 0,-1 0 0,1 0 0,0 0 0,0 0 0,0 0 0,0 0 0,0 0 0,0-1 0,-1 1 0,1 0 0,0 0 0,0 0 0,0 0 0,0 0 0,0 0 0,-1 0 0,1 0 0,0 0 0,0 0 0,0 0 0,0 0 0,-1 0 0,1 0 0,0 0 0,0 0 0,0 0 0,0 0 0,-1 0 0,1 0 0,0 0 0,-6 10 0,-3 16 0,4 0 0,0 1 0,2 0 0,2 1 0,0-1 0,2 0 0,0 1 0,2-1 0,1 0 0,2 0 0,0-1 0,2 0 0,14 36 0,-19-57 0,0 1 0,0 0 0,0-1 0,1 1 0,0-1 0,0 0 0,0 0 0,1 0 0,0-1 0,-1 0 0,2 0 0,8 6 0,-10-8 0,1 0 0,0 0 0,-1 0 0,1-1 0,0 0 0,0 0 0,0 0 0,0-1 0,0 1 0,0-1 0,0 0 0,0-1 0,0 1 0,0-1 0,0 0 0,8-3 0,-3 1 0,-1-1 0,1-1 0,-1 0 0,1 0 0,-1 0 0,-1-1 0,1-1 0,-1 0 0,0 0 0,-1 0 0,0-1 0,0 0 0,0 0 0,-1-1 0,-1 0 0,1 0 0,7-18 0,-6 9 0,0-2 0,-1 1 0,0-1 0,-2 0 0,-1-1 0,0 1 0,-1 0 0,-2-26 0,0 44 0,-4-41 0,4 42 0,0-1 0,-1 0 0,1 0 0,0 1 0,-1-1 0,0 0 0,1 1 0,-1-1 0,0 0 0,0 1 0,0-1 0,0 1 0,0 0 0,0-1 0,0 1 0,0 0 0,-1 0 0,1-1 0,-3-1 0,3 3 0,0 0 0,0 0 0,0 0 0,1 0 0,-1 0 0,0 1 0,0-1 0,0 0 0,0 0 0,1 0 0,-1 1 0,0-1 0,0 0 0,1 1 0,-1-1 0,0 1 0,1-1 0,-1 1 0,0-1 0,1 1 0,-1-1 0,0 1 0,1 0 0,-1-1 0,1 1 0,0 0 0,-1 0 0,1-1 0,-1 1 0,1 0 0,0 0 0,-1 1 0,-10 30 0,11-30 0,-8 30 0,2 0 0,-3 60 0,8 67 0,2-130-455,1 0 0,10 51 0,-4-52-6371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1.485"/>
    </inkml:context>
    <inkml:brush xml:id="br0">
      <inkml:brushProperty name="width" value="0.05" units="cm"/>
      <inkml:brushProperty name="height" value="0.05" units="cm"/>
    </inkml:brush>
  </inkml:definitions>
  <inkml:trace contextRef="#ctx0" brushRef="#br0">289 563 24575,'-16'-8'0,"0"1"0,0 1 0,0 0 0,-1 2 0,-31-6 0,48 10 0,0-1 0,-1 1 0,1 0 0,-1 0 0,1 0 0,-1 0 0,1 0 0,-1 0 0,1 0 0,-1 0 0,1 0 0,-1 0 0,1 0 0,-1 0 0,1 0 0,-1 0 0,1 1 0,-1-1 0,1 0 0,-1 0 0,1 1 0,0-1 0,-1 0 0,1 0 0,-1 1 0,1-1 0,0 0 0,-1 1 0,6 11 0,21 12 0,13-1 0,6 4 0,-42-24 0,0-1 0,0 1 0,0-1 0,0 1 0,0 0 0,0 0 0,-1 0 0,0 1 0,4 5 0,-6-9 0,0 1 0,0-1 0,1 0 0,-1 1 0,0-1 0,0 1 0,0-1 0,0 1 0,1-1 0,-1 1 0,0-1 0,0 1 0,0-1 0,0 1 0,0-1 0,0 1 0,-1-1 0,1 1 0,0-1 0,0 1 0,0-1 0,0 1 0,-1-1 0,1 1 0,0-1 0,0 1 0,-1-1 0,1 0 0,0 1 0,-1 0 0,-17 5 0,-21-8 0,27 0 0,0-1 0,0-1 0,0 0 0,1 0 0,-1-1 0,1-1 0,1 0 0,-1 0 0,1-1 0,0 0 0,0-1 0,1 0 0,0-1 0,1 0 0,0 0 0,0 0 0,1-1 0,0-1 0,0 1 0,2-1 0,-1 0 0,1 0 0,1-1 0,0 0 0,0 1 0,1-1 0,1 0 0,0-1 0,1 1 0,0 0 0,1 0 0,0-1 0,4-22 0,0 15 0,1 0 0,1 0 0,1 1 0,0-1 0,2 2 0,0-1 0,1 1 0,1 0 0,1 1 0,17-20 0,-21 27 0,1 1 0,0 0 0,0 0 0,1 0 0,0 1 0,0 1 0,1 0 0,0 0 0,1 1 0,-1 1 0,1 0 0,0 0 0,1 1 0,-1 1 0,1 0 0,-1 0 0,22 0 0,-28 3 0,0 0 0,1 1 0,-1-1 0,1 1 0,-1 1 0,0-1 0,1 1 0,-1 1 0,0-1 0,-1 1 0,1 0 0,0 0 0,-1 0 0,1 1 0,-1 0 0,0 0 0,0 0 0,-1 1 0,1-1 0,-1 1 0,0 0 0,0 1 0,-1-1 0,0 1 0,5 10 0,-4-7 0,-1 0 0,0 0 0,-1 1 0,0-1 0,-1 1 0,0-1 0,0 1 0,-1 0 0,0-1 0,-1 1 0,0 0 0,0-1 0,-1 1 0,0-1 0,-1 0 0,-6 16 0,1-10 0,0-2 0,0 1 0,-2-1 0,1 0 0,-2 0 0,1-2 0,-2 1 0,1-1 0,-19 13 0,11-11 0,-1 0 0,0-1 0,-1-1 0,0-1 0,-41 13 0,37-17 0,24-5 0,0-1 0,0 0 0,0 0 0,0 0 0,0 1 0,1-1 0,-1 0 0,0 0 0,0 0 0,0 0 0,0 0 0,0-1 0,0 1 0,1 0 0,-1 0 0,0-1 0,0 1 0,0 0 0,0-1 0,1 1 0,-1-1 0,0 1 0,-1-2 0,2 1 0,1 1 0,-1-1 0,0 0 0,1 0 0,-1 0 0,1 1 0,-1-1 0,1 0 0,-1 1 0,1-1 0,-1 0 0,1 1 0,0-1 0,-1 1 0,1-1 0,0 1 0,0-1 0,-1 1 0,1-1 0,0 1 0,0 0 0,0 0 0,-1-1 0,1 1 0,1 0 0,25-10 0,-27 10 0,29-7 0,-1 1 0,1 1 0,-1 2 0,1 0 0,0 2 0,0 2 0,0 0 0,0 2 0,0 1 0,-1 1 0,1 2 0,48 18 0,-70-22 0,0 0 0,-1 1 0,0-1 0,1 1 0,-1 1 0,0-1 0,-1 1 0,1 0 0,5 8 0,-9-11 0,0 1 0,0-1 0,-1 1 0,1-1 0,-1 1 0,0 0 0,0 0 0,0-1 0,0 1 0,-1 0 0,1 0 0,-1 0 0,1 0 0,-1 0 0,0 0 0,0 0 0,0 0 0,-1 0 0,1-1 0,-1 1 0,0 0 0,1 0 0,-1 0 0,0 0 0,-1-1 0,-1 4 0,-2 2 0,-1 0 0,0 0 0,0 0 0,-1-1 0,0 0 0,-1-1 0,1 0 0,-1 0 0,0 0 0,-1-1 0,1 0 0,-1-1 0,-12 5 0,-4 0 0,0-1 0,0-1 0,-47 7 0,70-14 0,-14 3 0,-31-1 0,43-2 0,1 0 0,-1 0 0,1 0 0,-1-1 0,1 1 0,0-1 0,-1 0 0,1 0 0,0 0 0,0-1 0,0 1 0,-1-1 0,2 0 0,-1 1 0,-5-5 0,7 5 0,0-1 0,1 1 0,-1 0 0,0 0 0,1-1 0,-1 1 0,0 0 0,1-1 0,0 1 0,-1 0 0,1-1 0,0 1 0,0-1 0,0 1 0,0-1 0,0 1 0,0-1 0,0 1 0,0 0 0,0-1 0,1 1 0,-1-1 0,1 1 0,-1 0 0,1-1 0,-1 1 0,1 0 0,0 0 0,0-1 0,-1 1 0,1 0 0,1-1 0,3-4 0,0 0 0,0 1 0,1 0 0,-1 0 0,8-4 0,11-7 0,1 1 0,0 1 0,1 2 0,0 0 0,1 2 0,41-10 0,-26 11 0,0 1 0,0 3 0,74-1 0,-104 6 0,0 1 0,0 0 0,0 0 0,0 1 0,-1 1 0,1 0 0,16 6 0,-24-7 0,0 0 0,0 0 0,0 0 0,-1 1 0,1-1 0,-1 1 0,1 0 0,-1 0 0,0 0 0,0 1 0,0-1 0,-1 1 0,1-1 0,-1 1 0,0 0 0,0 0 0,0 0 0,0 0 0,-1 0 0,0 1 0,0-1 0,2 9 0,-4-1-5,1 0 0,-1 0 0,-1 0 0,0 0 0,-1 0 0,0-1 0,-1 1 0,0-1 0,-8 15 0,-2 11-1310,7-18-5511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1.823"/>
    </inkml:context>
    <inkml:brush xml:id="br0">
      <inkml:brushProperty name="width" value="0.05" units="cm"/>
      <inkml:brushProperty name="height" value="0.05" units="cm"/>
    </inkml:brush>
  </inkml:definitions>
  <inkml:trace contextRef="#ctx0" brushRef="#br0">0 44 24575,'0'-3'0,"0"-4"0,0-3 0,0-3 0,0 3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2.475"/>
    </inkml:context>
    <inkml:brush xml:id="br0">
      <inkml:brushProperty name="width" value="0.05" units="cm"/>
      <inkml:brushProperty name="height" value="0.05" units="cm"/>
    </inkml:brush>
  </inkml:definitions>
  <inkml:trace contextRef="#ctx0" brushRef="#br0">40 356 24575,'-19'-15'0,"18"14"0,0 0 0,0 1 0,0-1 0,0 0 0,0 1 0,0-1 0,1 1 0,-1-1 0,0 1 0,-1 0 0,1-1 0,0 1 0,0 0 0,0 0 0,0 0 0,0 0 0,0 0 0,-2 0 0,3 1 0,0 0 0,0 0 0,0 0 0,1 1 0,-1-1 0,0 0 0,0 0 0,1 0 0,-1 0 0,1 1 0,-1-1 0,1 0 0,0 0 0,-1 0 0,1 0 0,0 0 0,-1 0 0,2 1 0,0 0 0,16 23 0,-11-16 0,0 0 0,0 1 0,0 0 0,-1 0 0,-1 1 0,0 0 0,-1 0 0,1 0 0,3 22 0,-8-31 0,0 0 0,0 0 0,0 0 0,0 0 0,-1-1 0,1 1 0,-1 0 0,1 0 0,-1-1 0,0 1 0,0 0 0,0-1 0,0 1 0,0 0 0,-1 1 0,1-3 0,1 1 0,0-1 0,-1 1 0,1-1 0,-1 1 0,1-1 0,-1 1 0,0-1 0,1 0 0,-1 1 0,1-1 0,-1 0 0,1 1 0,-1-1 0,0 0 0,1 0 0,-1 0 0,0 0 0,1 0 0,-1 1 0,0-1 0,1 0 0,-1 0 0,0-1 0,1 1 0,-1 0 0,0 0 0,1 0 0,-1 0 0,0 0 0,1-1 0,-1 1 0,1 0 0,-1-1 0,0 1 0,1 0 0,-1-1 0,1 1 0,-1-1 0,1 1 0,-1-1 0,1 1 0,-1-2 0,0 1 0,1 0 0,-1-1 0,0 1 0,1-1 0,0 1 0,-1-1 0,1 0 0,0 1 0,0-1 0,0 1 0,0-1 0,0 0 0,0 1 0,0-1 0,0 1 0,1-1 0,-1 1 0,1-1 0,-1 1 0,1-1 0,0 1 0,-1-1 0,1 1 0,0 0 0,0-1 0,2-1 0,27-34 0,53-40 0,-74 69 0,1 1 0,0 0 0,0 1 0,1 0 0,0 1 0,0 0 0,15-4 0,-24 8 0,0 1 0,-1-1 0,1 1 0,0 0 0,0-1 0,-1 1 0,1 0 0,0 0 0,0 0 0,0 1 0,-1-1 0,1 0 0,0 1 0,-1-1 0,1 1 0,0-1 0,-1 1 0,1 0 0,-1 0 0,1 0 0,-1 0 0,1 0 0,-1 0 0,1 0 0,-1 0 0,0 0 0,0 1 0,0-1 0,0 0 0,0 1 0,0-1 0,0 1 0,0 0 0,0-1 0,0 3 0,2 7 0,0-1 0,0 1 0,-2 0 0,2 19 0,0-5 0,-3-19 0,1 0 0,0 0 0,1-1 0,0 1 0,-1 0 0,2-1 0,-1 0 0,4 6 0,-4-8 0,0 0 0,0-1 0,0 0 0,1 1 0,-1-1 0,1 0 0,-1 0 0,1 0 0,0-1 0,0 1 0,0-1 0,0 1 0,0-1 0,0 0 0,0 0 0,4 0 0,6 2 0,1-2 0,0 1 0,0-2 0,0 0 0,0-1 0,0 0 0,23-5 0,-15 0 0,1 0 0,-1-2 0,38-17 0,-54 21 0,0 1 0,-1-1 0,1 1 0,-1-2 0,0 1 0,0 0 0,0-1 0,-1 0 0,1 0 0,6-11 0,-10 13 0,1 1 0,-1 0 0,0 0 0,0-1 0,0 1 0,-1-1 0,1 1 0,0-1 0,-1 1 0,0-1 0,0 1 0,1-1 0,-1 0 0,-1 1 0,1-1 0,0 1 0,-1-1 0,1 1 0,-1-1 0,0 1 0,0-1 0,0 1 0,0 0 0,0-1 0,0 1 0,-1 0 0,1 0 0,-1 0 0,1 0 0,-5-4 0,0 2 0,1 0 0,-2 0 0,1 0 0,0 1 0,-1 0 0,1 0 0,-1 0 0,0 1 0,0 0 0,0 1 0,0-1 0,0 1 0,-12 0 0,6 1 0,0 0 0,0 0 0,0 2 0,0-1 0,0 2 0,-20 5 0,28-6 0,0 0 0,0 1 0,1-1 0,-1 1 0,1 0 0,0 0 0,-1 0 0,2 1 0,-1-1 0,0 1 0,1 0 0,-1 0 0,-4 8 0,7-10 0,0 0 0,0 0 0,0 1 0,0-1 0,0 0 0,0 1 0,0-1 0,1 1 0,0-1 0,-1 1 0,1-1 0,0 1 0,0 0 0,0-1 0,0 1 0,1-1 0,-1 1 0,1-1 0,0 1 0,-1-1 0,1 0 0,0 1 0,0-1 0,1 0 0,-1 0 0,0 1 0,1-1 0,-1 0 0,3 2 0,2 1 0,0 1 0,0-2 0,1 1 0,0-1 0,0 0 0,0 0 0,0 0 0,0-1 0,1 0 0,-1-1 0,1 0 0,0 0 0,0-1 0,-1 1 0,1-2 0,0 1 0,0-1 0,0-1 0,0 1 0,0-1 0,12-3 0,-13 2 0,1 1 0,0-2 0,-1 1 0,1-1 0,-1 0 0,0-1 0,0 0 0,0 0 0,-1 0 0,1-1 0,-1 0 0,0 0 0,-1-1 0,1 1 0,-1-1 0,0 0 0,0-1 0,-1 1 0,0-1 0,0 0 0,5-12 0,-6 7 0,-1 0 0,0 0 0,0 0 0,-1 0 0,-1 0 0,0 0 0,-1-1 0,0 1 0,-1 0 0,-5-19 0,-3-4 0,-2 0 0,-18-40 0,27 68 0,-1-3 0,-1 0 0,1 1 0,-1-1 0,-1 1 0,0 1 0,-13-16 0,19 23 0,0 1 0,0 0 0,0-1 0,-1 1 0,1 0 0,0-1 0,0 1 0,-1 0 0,1 0 0,0-1 0,0 1 0,-1 0 0,1 0 0,0-1 0,-1 1 0,1 0 0,0 0 0,-1 0 0,1 0 0,-1-1 0,1 1 0,0 0 0,-1 0 0,1 0 0,0 0 0,-1 0 0,1 0 0,-1 0 0,1 0 0,0 0 0,-1 0 0,1 0 0,-1 1 0,1-1 0,0 0 0,-1 0 0,1 0 0,0 0 0,-1 1 0,1-1 0,0 0 0,-1 0 0,1 0 0,0 1 0,0-1 0,-1 0 0,1 1 0,0-1 0,0 0 0,-1 1 0,1-1 0,0 0 0,0 1 0,0-1 0,0 0 0,0 1 0,-1 0 0,-1 24 0,9 26 0,2-1 0,22 72 0,-15-64 0,-7-23 47,71 232-1459,-65-231-5414</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2.815"/>
    </inkml:context>
    <inkml:brush xml:id="br0">
      <inkml:brushProperty name="width" value="0.05" units="cm"/>
      <inkml:brushProperty name="height" value="0.05" units="cm"/>
    </inkml:brush>
  </inkml:definitions>
  <inkml:trace contextRef="#ctx0" brushRef="#br0">53 124 24575,'0'-3'0,"-3"-4"0,-3-1 0,-5 5 0,1 4 0,1 6 0,2 5 0,3 5 0,2 3 0,4 4 0,2 1 0,3-1 0,0-1 0,2-6 0,0-5-8191</inkml:trace>
  <inkml:trace contextRef="#ctx0" brushRef="#br0" timeOffset="1">122 55 24575,'0'-6'0,"0"-4"0,0-4 0,-3 0 0,-1 3-8191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3.440"/>
    </inkml:context>
    <inkml:brush xml:id="br0">
      <inkml:brushProperty name="width" value="0.05" units="cm"/>
      <inkml:brushProperty name="height" value="0.05" units="cm"/>
    </inkml:brush>
  </inkml:definitions>
  <inkml:trace contextRef="#ctx0" brushRef="#br0">0 80 24575,'8'1'0,"-1"-1"0,1 1 0,-1 1 0,0-1 0,1 1 0,-1 1 0,0-1 0,0 1 0,0 0 0,-1 1 0,12 7 0,1 3 0,-1 1 0,23 24 0,-38-36 0,0 0 0,0 0 0,0-1 0,0 1 0,0-1 0,0 0 0,1 0 0,-1 0 0,1-1 0,-1 1 0,1-1 0,0 0 0,-1 0 0,1 0 0,0 0 0,0-1 0,7 1 0,-2-2 0,1-1 0,-1 0 0,0 0 0,0-1 0,0 0 0,11-5 0,17-6 0,-26 11 0,0-1 0,-1 0 0,1-1 0,-1 0 0,19-12 0,-27 15 0,-1 0 0,1 1 0,-1-1 0,1 0 0,-1 0 0,0 0 0,1 0 0,-1 0 0,0 0 0,0 0 0,-1 0 0,1 0 0,0 0 0,-1-1 0,1 1 0,-1 0 0,0 0 0,0-1 0,0 1 0,0 0 0,0-1 0,0 1 0,0 0 0,-1 0 0,1-1 0,-1 1 0,0 0 0,0 0 0,0 0 0,-2-4 0,-1-1 0,0 0 0,0 0 0,-1 1 0,0-1 0,-1 1 0,1 0 0,-12-9 0,15 14 0,0 0 0,0 0 0,1 0 0,-1 0 0,0 1 0,0-1 0,0 0 0,0 1 0,0 0 0,0-1 0,0 1 0,0 0 0,0 0 0,0 0 0,0 0 0,0 0 0,0 1 0,0-1 0,0 1 0,0-1 0,0 1 0,0 0 0,1-1 0,-1 1 0,0 0 0,0 0 0,1 0 0,-1 1 0,1-1 0,-1 0 0,-2 3 0,-1 1 0,-1 1 0,1 0 0,0-1 0,1 2 0,-1-1 0,1 0 0,-4 10 0,4-5 0,1 0 0,0 0 0,0 0 0,1 0 0,0 0 0,1 1 0,1-1 0,0 1 0,0-1 0,1 0 0,1 1 0,0-1 0,4 16 0,8 16 0,1 1 0,21 41 0,-21-52 0,47 99 0,10 22 0,-57-117 0,-1 1 0,9 46 0,-21-77 0,-1 1 0,0-1 0,0 1 0,-1-1 0,0 1 0,0 0 0,-1-1 0,-2 10 0,3-15 0,-1 0 0,0 0 0,1-1 0,-1 1 0,0 0 0,1-1 0,-1 1 0,0-1 0,0 1 0,-1-1 0,1 0 0,0 1 0,0-1 0,-1 0 0,1 0 0,-3 2 0,2-3 0,1 1 0,-1 0 0,0-1 0,0 1 0,0-1 0,0 0 0,0 0 0,0 0 0,0 0 0,0 0 0,0 0 0,0-1 0,0 1 0,0 0 0,0-1 0,0 0 0,0 1 0,-2-2 0,-4-3 0,0 1 0,0-1 0,1 0 0,-1 0 0,1-1 0,0 0 0,1-1 0,0 1 0,0-1 0,0 0 0,1-1 0,0 1 0,0-1 0,-5-12 0,2 2 0,1 1 0,1-1 0,1 0 0,0 0 0,2 0 0,-3-21 0,5 12 0,0 0 0,2 0 0,1 0 0,1 1 0,1-1 0,2 1 0,12-39 0,-11 46 0,1 0 0,0 0 0,1 0 0,1 1 0,1 1 0,0 0 0,2 0 0,-1 1 0,2 1 0,21-19 0,-29 28 0,1 1 0,-1 1 0,1-1 0,1 1 0,-1 0 0,0 1 0,1 0 0,0 0 0,0 1 0,0 0 0,13-2 0,-16 3 0,0 1 0,0 0 0,0 0 0,0 1 0,0 0 0,0-1 0,0 2 0,-1-1 0,1 0 0,0 1 0,-1 0 0,1 0 0,-1 0 0,0 1 0,0 0 0,0 0 0,0 0 0,0 0 0,0 0 0,4 6 0,-3-2-105,0 0 0,0 0 0,-1 1 0,0 0 0,0-1 0,-1 1 0,0 0 0,0 1 0,-1-1 0,0 1 0,-1-1 0,1 16 0,-1 14-6721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5.103"/>
    </inkml:context>
    <inkml:brush xml:id="br0">
      <inkml:brushProperty name="width" value="0.05" units="cm"/>
      <inkml:brushProperty name="height" value="0.05" units="cm"/>
    </inkml:brush>
  </inkml:definitions>
  <inkml:trace contextRef="#ctx0" brushRef="#br0">1 133 24575,'0'-132'0,"33"516"0,-17-260-139,86 951-558,-94-964 697,41 352 0,-47-453 0,15 68 0,-14-71 0,-1 1 0,1 0 0,1-1 0,0 1 0,0-1 0,0 0 0,7 9 0,-10-15 22,1 0 1,-1 1-1,0-1 0,0 0 1,0 1-1,1-1 1,-1 0-1,0 0 0,1 0 1,-1 0-1,1-1 0,0 1 1,-1 0-1,1-1 0,0 1 1,-1-1-1,1 1 0,0-1 1,-1 0-1,1 1 0,0-1 1,0 0-1,-1 0 0,1 0 1,0-1-1,0 1 0,-1 0 1,1-1-1,0 1 0,-1-1 1,1 0-1,0 1 0,2-3 1,1 0-167,-1-1 1,1 0 0,0 0 0,-1 0 0,0-1-1,0 1 1,0-1 0,4-7 0,13-25-6683</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5.786"/>
    </inkml:context>
    <inkml:brush xml:id="br0">
      <inkml:brushProperty name="width" value="0.05" units="cm"/>
      <inkml:brushProperty name="height" value="0.05" units="cm"/>
    </inkml:brush>
  </inkml:definitions>
  <inkml:trace contextRef="#ctx0" brushRef="#br0">224 88 24575,'-36'-18'0,"13"5"0,-42-15 0,59 26 0,-1 0 0,0 0 0,-1 0 0,1 1 0,0 0 0,0 1 0,-1-1 0,1 2 0,0-1 0,-13 3 0,12 1 0,13 1 0,19 4 0,28 0 0,103 6 0,-111-13 0,918 30-4318,-663-27 3035,484 9-1699,1049-7 2731,-1775-7-61,334-6-830,-11-23 1665,-366 27-337,3 1 170,0-1-1,0-1 0,0-1 0,0 0 1,28-12-1,-44 15-250,0 1 1,0 0-1,0-1 1,0 1-1,0-1 1,0 1-1,0-1 1,-1 1-1,1-1 1,0 0-1,-1 0 1,1 1-1,0-1 1,-1 0-1,1 0 0,-1 0 1,1 1-1,-1-1 1,1 0-1,0-2 1,-1 2-50,-1 1 1,1-1 0,0 0-1,0 1 1,0-1 0,-1 0-1,1 1 1,0-1 0,-1 1-1,1-1 1,-1 0 0,1 1-1,0-1 1,-1 1 0,1-1-1,-1 1 1,1-1 0,-1 1-1,0 0 1,1-1 0,-2 0-1,-3-1 276,-1-1 0,0 1-1,1 0 1,-1 0 0,-6-1 0,-21-3-206,-1 2 0,1 1 0,-1 2 0,-42 4 0,33 1-6952</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6.600"/>
    </inkml:context>
    <inkml:brush xml:id="br0">
      <inkml:brushProperty name="width" value="0.05" units="cm"/>
      <inkml:brushProperty name="height" value="0.05" units="cm"/>
    </inkml:brush>
  </inkml:definitions>
  <inkml:trace contextRef="#ctx0" brushRef="#br0">89 40 24575,'-4'0'0,"0"0"0,0-1 0,0 1 0,0-1 0,0 0 0,0-1 0,0 1 0,0 0 0,1-1 0,-1 0 0,0 0 0,1 0 0,-5-5 0,-23-10 0,54 39 0,0-4 0,1-2 0,1-1 0,0-1 0,28 10 0,111 37 0,-82-33 0,-79-27 0,0 0 0,0 0 0,0 0 0,0 1 0,0-1 0,-1 1 0,1 0 0,3 2 0,-6-4 0,0 1 0,1-1 0,-1 0 0,0 1 0,0-1 0,0 0 0,1 1 0,-1-1 0,0 1 0,0-1 0,0 0 0,0 1 0,0-1 0,0 1 0,0-1 0,0 0 0,0 1 0,0-1 0,0 1 0,0-1 0,0 0 0,0 1 0,0-1 0,0 1 0,-13 12 0,-51 24 0,34-21 0,2 2 0,-33 24 0,53-35 0,0 0 0,0 1 0,1 0 0,0 0 0,0 0 0,1 1 0,0 0 0,1 0 0,0 1 0,0 0 0,-3 11 0,-3 10-1365,8-19-5461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6.921"/>
    </inkml:context>
    <inkml:brush xml:id="br0">
      <inkml:brushProperty name="width" value="0.05" units="cm"/>
      <inkml:brushProperty name="height" value="0.05" units="cm"/>
    </inkml:brush>
  </inkml:definitions>
  <inkml:trace contextRef="#ctx0" brushRef="#br0">126 76 24575,'-13'-12'0,"-1"0"0,0 1 0,-1 1 0,-29-17 0,43 26 0,0 1 0,0-1 0,0 1 0,0 0 0,1-1 0,-1 1 0,0 0 0,0 0 0,0 0 0,0-1 0,0 1 0,0 0 0,0 0 0,0 0 0,0 0 0,1 1 0,-1-1 0,0 0 0,0 0 0,-1 1 0,1-1 0,1 1 0,-1 0 0,1-1 0,-1 1 0,1-1 0,0 1 0,-1-1 0,1 1 0,0 0 0,-1-1 0,1 1 0,0 0 0,0 0 0,-1-1 0,1 1 0,0 0 0,0-1 0,0 1 0,0 1 0,1 6 0,0 0 0,0 0 0,1 0 0,2 7 0,0-3 0,26 113 0,41 200 0,-10 259-1365,-58-515-5461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7.264"/>
    </inkml:context>
    <inkml:brush xml:id="br0">
      <inkml:brushProperty name="width" value="0.05" units="cm"/>
      <inkml:brushProperty name="height" value="0.05" units="cm"/>
    </inkml:brush>
  </inkml:definitions>
  <inkml:trace contextRef="#ctx0" brushRef="#br0">22 132 24575,'0'-1'0,"-1"-1"0,1 1 0,-1 0 0,0-1 0,1 1 0,-1 0 0,0 0 0,0-1 0,0 1 0,-2-2 0,-8-12 0,11 15 0,0-1 0,0 1 0,0 0 0,0-1 0,0 1 0,0 0 0,0-1 0,0 1 0,0 0 0,0-1 0,0 1 0,0-1 0,0 1 0,0 0 0,0-1 0,0 1 0,0 0 0,0-1 0,0 1 0,0 0 0,1-1 0,-1 1 0,0 0 0,0-1 0,0 1 0,1 0 0,-1-1 0,0 1 0,0 0 0,1 0 0,-1 0 0,0-1 0,0 1 0,1 0 0,-1 0 0,0 0 0,1-1 0,0 1 0,6-2 0,1 0 0,-1 0 0,1 0 0,0 1 0,0 0 0,0 1 0,0 0 0,10 1 0,8-1 0,519 5-1546,-263 1 994,25-3-42,1010 4-5204,661-10 4344,-1642 0-98,-53-4 1154,110-17 681,-372 22-77,57-10 719,-71 11-824,0-1 1,0-1 0,1 1 0,-2-1-1,1 0 1,0-1 0,8-5-1,-13 7 46,0 1 0,0-1 0,0 0 0,0 0 0,0 0 1,-1 0-1,1 0 0,-1-1 0,2-2 0,-3 5-142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39.599"/>
    </inkml:context>
    <inkml:brush xml:id="br0">
      <inkml:brushProperty name="width" value="0.05" units="cm"/>
      <inkml:brushProperty name="height" value="0.05" units="cm"/>
    </inkml:brush>
  </inkml:definitions>
  <inkml:trace contextRef="#ctx0" brushRef="#br0">32 74 24575,'-3'0'0,"-4"-3"0,-4-1 0,3 0 0,6 1 0,9-3 0,14 1 0,11 0 0,14-1 0,8-1 0,8 2 0,2-2 0,0 0 0,-5 2 0,-9 1 0,-13 2-8191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7.962"/>
    </inkml:context>
    <inkml:brush xml:id="br0">
      <inkml:brushProperty name="width" value="0.05" units="cm"/>
      <inkml:brushProperty name="height" value="0.05" units="cm"/>
    </inkml:brush>
  </inkml:definitions>
  <inkml:trace contextRef="#ctx0" brushRef="#br0">6 296 24575,'0'0'0,"0"0"0,0 0 0,0 0 0,-1 0 0,1 0 0,0 0 0,0 0 0,0 0 0,0 0 0,-1 0 0,1 0 0,0 0 0,0 0 0,0 0 0,-1 0 0,1 0 0,0 0 0,0 0 0,0 0 0,0 0 0,-1 0 0,1 0 0,0 0 0,0 0 0,0 0 0,0-1 0,0 1 0,-1 0 0,1 0 0,0 0 0,0 0 0,0 0 0,0 0 0,0-1 0,0 1 0,0 0 0,-1 0 0,1 0 0,0 0 0,0 0 0,0-1 0,0 1 0,0 0 0,0 0 0,0 0 0,0 0 0,0-1 0,0 1 0,0 0 0,0 0 0,0 0 0,0 0 0,0-1 0,0 1 0,0 0 0,0 0 0,0 0 0,1-1 0,8-6 0,3 3 0,-1 0 0,1 2 0,0-1 0,1 2 0,-1 0 0,16 0 0,3-1 0,855-27-3507,-600 24 2373,-158 2 514,2905-86-6107,-3004 88 6679,1171-73 1414,-1182 72-1266,11-1 719,-1 0-1,1-2 0,33-10 0,-61 15-749,0 0 0,1-1 0,-1 1-1,0-1 1,0 1 0,0-1-1,0 1 1,0-1 0,0 1 0,0-1-1,0 0 1,0 0 0,0 0-1,0 1 1,0-1 0,1-1 0,-3 1 7,1 0 1,0 1-1,0-1 1,-1 1 0,1-1-1,0 1 1,-1-1-1,1 1 1,0-1 0,-1 1-1,1-1 1,-1 1-1,1 0 1,-1-1 0,1 1-1,-1 0 1,1-1 0,-1 1-1,1 0 1,-1 0-1,1-1 1,-1 1 0,0 0-1,1 0 1,-1 0-1,1 0 1,-1 0 0,-1 0-1,-28-6 786,0 2 1,-1 2-1,-60 1 0,46 2-557,-5-2-148,23-1-158,0 2 0,1 1 0,-39 6 0,64-7 1,0 1 0,0-1 0,0 0 0,0 0 0,0 1 0,0-1 0,0 0 0,1 1 0,-1-1 0,0 1 0,0-1 0,0 1 0,0-1 0,0 1 0,1 0 0,-1-1 0,0 1 0,1 0 0,-2 1 0,2-1 0,0 0 0,0-1 0,0 1 0,0 0 0,0 0 0,0-1 0,0 1 0,0 0 0,0-1 0,0 1 0,0 0 0,1-1 0,-1 1 0,0 0 0,0-1 0,1 1 0,-1 0 0,1-1 0,-1 1 0,0-1 0,2 2 0,4 4 0,0-1 0,0 1 0,14 8 0,-7-5 0,-3 1 0,0-1 0,0 2 0,-1-1 0,-1 2 0,0-1 0,0 1 0,-1 0 0,-1 0 0,0 1 0,5 16 0,4 19 0,14 75 0,-21-85 0,9 43 0,200 831 0,-172-742 0,-45-170 0,0 0 0,0 1 0,0-1 0,-1 0 0,1 0 0,0 0 0,0 0 0,0 0 0,-1 0 0,1 0 0,0 1 0,0-1 0,0 0 0,-1 0 0,1 0 0,0 0 0,0 0 0,-1 0 0,1 0 0,0 0 0,0 0 0,-1 0 0,1 0 0,0 0 0,0 0 0,0-1 0,-1 1 0,1 0 0,0 0 0,0 0 0,0 0 0,-1 0 0,1 0 0,0 0 0,0-1 0,0 1 0,-1 0 0,1 0 0,0-1 0,-22-8 0,-19-8 0,-1 9 0,-1 1 0,0 3 0,-75 1 0,80 3 0,-72-1-1365,5 1-5461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8.431"/>
    </inkml:context>
    <inkml:brush xml:id="br0">
      <inkml:brushProperty name="width" value="0.05" units="cm"/>
      <inkml:brushProperty name="height" value="0.05" units="cm"/>
    </inkml:brush>
  </inkml:definitions>
  <inkml:trace contextRef="#ctx0" brushRef="#br0">46 20 24575,'-3'-3'0,"0"1"0,0 0 0,-1 0 0,1 1 0,0-1 0,-1 0 0,1 1 0,-1 0 0,1 0 0,-6-1 0,8 2 0,1 0 0,0 0 0,0 0 0,0 0 0,0 0 0,0 0 0,-1 1 0,1-1 0,0 0 0,0 0 0,0 0 0,0 0 0,0 0 0,0 0 0,-1 1 0,1-1 0,0 0 0,0 0 0,0 0 0,0 0 0,0 1 0,0-1 0,0 0 0,0 0 0,0 0 0,0 0 0,0 1 0,0-1 0,0 0 0,0 0 0,0 0 0,0 1 0,0-1 0,0 0 0,0 0 0,0 0 0,0 0 0,0 1 0,0-1 0,1 0 0,-1 0 0,0 0 0,0 0 0,0 0 0,0 1 0,0-1 0,6 12 0,-5-8 0,22 54 0,-2 1 0,-3 1 0,-3 1 0,9 75 0,-12-69-1365,-8-42-5461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8.756"/>
    </inkml:context>
    <inkml:brush xml:id="br0">
      <inkml:brushProperty name="width" value="0.05" units="cm"/>
      <inkml:brushProperty name="height" value="0.05" units="cm"/>
    </inkml:brush>
  </inkml:definitions>
  <inkml:trace contextRef="#ctx0" brushRef="#br0">63 382 24575,'-3'-8'0,"-4"-16"0,-3-11 0,-1-9 0,0-3 0,1 2 0,2 1 0,5 6 0,7 7 0,8 5 0,10 8 0,8 6 0,7 5 0,7 4 0,6 3 0,2 1 0,-9 0-8191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9.097"/>
    </inkml:context>
    <inkml:brush xml:id="br0">
      <inkml:brushProperty name="width" value="0.05" units="cm"/>
      <inkml:brushProperty name="height" value="0.05" units="cm"/>
    </inkml:brush>
  </inkml:definitions>
  <inkml:trace contextRef="#ctx0" brushRef="#br0">4 311 24575,'0'0'0,"0"0"0,0 0 0,-1 0 0,1 1 0,0-1 0,0 0 0,-1 1 0,1-1 0,0 0 0,0 0 0,-1 1 0,1-1 0,0 0 0,0 1 0,0-1 0,0 1 0,0-1 0,0 0 0,0 1 0,0-1 0,0 0 0,0 1 0,0-1 0,0 0 0,0 1 0,0-1 0,0 1 0,0-1 0,0 0 0,0 1 0,0-1 0,0 0 0,1 1 0,12 7 0,20-3 0,9-9 0,0-1 0,-1-3 0,55-16 0,-43 10 0,239-68 0,-286 80 0,-2 1 0,1-1 0,0 1 0,1 0 0,-1 0 0,7 0 0,-11 1 0,0 0 0,0 0 0,0 0 0,0 1 0,0-1 0,1 0 0,-1 1 0,0-1 0,0 0 0,0 1 0,0-1 0,0 1 0,0 0 0,0-1 0,-1 1 0,1 0 0,0 0 0,0-1 0,0 1 0,-1 0 0,1 0 0,0 0 0,-1 0 0,1 0 0,-1 0 0,1 0 0,-1 0 0,1 0 0,-1 1 0,11 37 0,5 48 0,2 5 0,-2-27 203,23 102-1771,-34-137-5258</inkml:trace>
  <inkml:trace contextRef="#ctx0" brushRef="#br0" timeOffset="1">738 106 24575,'-3'-9'0,"-4"-8"0,-3-5 0,-1-1 0,0 3 0,3 8 0,7 9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39.702"/>
    </inkml:context>
    <inkml:brush xml:id="br0">
      <inkml:brushProperty name="width" value="0.05" units="cm"/>
      <inkml:brushProperty name="height" value="0.05" units="cm"/>
    </inkml:brush>
  </inkml:definitions>
  <inkml:trace contextRef="#ctx0" brushRef="#br0">151 68 24575,'-2'-2'0,"0"1"0,-1-1 0,1 0 0,0 1 0,-1 0 0,1-1 0,0 1 0,-1 0 0,0 0 0,1 1 0,-1-1 0,0 0 0,1 1 0,-1 0 0,0 0 0,0-1 0,1 1 0,-1 1 0,0-1 0,1 0 0,-1 1 0,0-1 0,1 1 0,-1 0 0,-2 1 0,0 0 0,0 1 0,0-1 0,0 1 0,1 0 0,-1 0 0,1 1 0,0-1 0,0 1 0,0 0 0,1 0 0,-6 7 0,6-6 0,0 1 0,-1 0 0,2 0 0,-1 0 0,1 1 0,0-1 0,0 0 0,1 1 0,0-1 0,0 1 0,1-1 0,-1 1 0,1 0 0,2 10 0,-1-13 0,-1 0 0,1 0 0,0 0 0,1-1 0,-1 1 0,1 0 0,0 0 0,0-1 0,0 1 0,0-1 0,0 0 0,1 1 0,0-1 0,-1 0 0,1-1 0,0 1 0,1 0 0,-1-1 0,0 0 0,1 0 0,-1 0 0,1 0 0,0 0 0,6 1 0,-1 0 0,0-2 0,-1 1 0,1-1 0,0-1 0,0 0 0,-1 0 0,1 0 0,11-3 0,-16 3 0,0-1 0,0 0 0,0 0 0,-1 0 0,1 0 0,-1-1 0,1 1 0,-1-1 0,1 0 0,-1 0 0,0 0 0,0 0 0,0-1 0,0 1 0,0-1 0,-1 0 0,1 0 0,-1 0 0,1 0 0,-1 0 0,2-5 0,-3 6 0,-1-1 0,0 1 0,1-1 0,-1 1 0,0 0 0,0-1 0,0 1 0,0-1 0,-1 1 0,1-1 0,-1 1 0,1 0 0,-1-1 0,0 1 0,0 0 0,0-1 0,0 1 0,0 0 0,-1 0 0,1 0 0,-1 0 0,-1-2 0,-7-6 0,1 0 0,-20-15 0,17 14 0,-8-5 0,14 11 0,-1 1 0,1-1 0,1-1 0,-1 1 0,1-1 0,0 0 0,0 0 0,-6-10 0,11 15 0,-1 0 0,1 0 0,0 0 0,0 0 0,0 0 0,-1 0 0,1-1 0,0 1 0,0 0 0,0 0 0,1 0 0,-1 0 0,0 0 0,0 0 0,1 0 0,-1 0 0,0 0 0,1 0 0,-1 0 0,1 0 0,-1 0 0,1 1 0,-1-1 0,1 0 0,0 0 0,0 0 0,-1 1 0,1-1 0,0 0 0,0 1 0,0-1 0,0 1 0,-1-1 0,1 1 0,0-1 0,0 1 0,0-1 0,2 1 0,4-3 0,1 1 0,0-1 0,15-1 0,-19 3 0,19-2 0,0 0 0,0 2 0,0 0 0,0 2 0,0 0 0,0 2 0,0 0 0,0 2 0,-1 0 0,25 10 0,-36-11 0,-1 0 0,0 1 0,0 0 0,0 1 0,-1 0 0,0 1 0,0-1 0,0 2 0,-1-1 0,0 1 0,-1 0 0,0 1 0,0 0 0,0 0 0,-1 1 0,-1-1 0,0 1 0,0 0 0,-1 1 0,0-1 0,-1 1 0,4 21 0,-7-29 0,1 0 0,-1 1 0,0-1 0,0 1 0,-1-1 0,1 1 0,-1-1 0,1 1 0,-1-1 0,0 0 0,-3 6 0,4-8 0,-1 0 0,0 1 0,0-1 0,0 0 0,0 0 0,1 1 0,-1-1 0,-1 0 0,1 0 0,0 0 0,0 0 0,0 0 0,-1-1 0,1 1 0,0 0 0,-1 0 0,1-1 0,0 1 0,-1-1 0,1 1 0,-1-1 0,1 0 0,-1 0 0,1 1 0,-1-1 0,1 0 0,-1 0 0,-2-1 0,3 1 0,0 0 0,0 0 0,0-1 0,0 1 0,0 0 0,0-1 0,1 1 0,-1-1 0,0 1 0,0-1 0,0 0 0,0 1 0,0-1 0,1 0 0,-1 1 0,0-1 0,1 0 0,-1 0 0,1 0 0,-1 1 0,0-1 0,1 0 0,0 0 0,-1 0 0,1 0 0,0 0 0,-1 0 0,1 0 0,0 0 0,0 0 0,0 0 0,0 0 0,0 0 0,0 0 0,0 0 0,0 0 0,0 0 0,1 0 0,0-2 0,0-2 0,0 0 0,1 0 0,-1 0 0,2 0 0,-1 0 0,4-7 0,2 2 0,0 0 0,1 0 0,0 1 0,0 1 0,1-1 0,0 1 0,21-12 0,-22 14 0,1 1 0,0 0 0,0 1 0,0 0 0,0 1 0,1 0 0,0 0 0,-1 1 0,18-1 0,-23 3 10,-1 0 0,0 0 0,1 1 0,-1-1 0,0 1 0,0 0 1,1 0-1,-1 1 0,0-1 0,0 1 0,0 0 0,-1 0 0,1 0 0,0 1 0,-1-1 0,5 5 0,-3-2 7,-1 0 0,0 1 0,0-1 0,0 1 0,-1 0 0,0 0 0,0 0 0,0 0 1,3 11-1,-2 0-231,-1 0 1,0 0 0,-2 0-1,0 0 1,0 0 0,-2 1-1,-3 25 1,0-20-6613</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0.033"/>
    </inkml:context>
    <inkml:brush xml:id="br0">
      <inkml:brushProperty name="width" value="0.05" units="cm"/>
      <inkml:brushProperty name="height" value="0.05" units="cm"/>
    </inkml:brush>
  </inkml:definitions>
  <inkml:trace contextRef="#ctx0" brushRef="#br0">11 131 24575,'0'-8'0,"0"-10"0,-3-6 0,-1-3 0,1 1 0,3 7 0,4 11 0,2 8 0,6 11 0,1 3-8191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0.377"/>
    </inkml:context>
    <inkml:brush xml:id="br0">
      <inkml:brushProperty name="width" value="0.05" units="cm"/>
      <inkml:brushProperty name="height" value="0.05" units="cm"/>
    </inkml:brush>
  </inkml:definitions>
  <inkml:trace contextRef="#ctx0" brushRef="#br0">217 516 24575,'0'-1'0,"0"0"0,0 0 0,0-1 0,0 1 0,0 0 0,0-1 0,-1 1 0,1 0 0,-1 0 0,1-1 0,-1 1 0,1 0 0,-1 0 0,0-1 0,0 1 0,1 1 0,-1-1 0,1 1 0,0 0 0,-1-1 0,1 1 0,-1 0 0,1-1 0,-1 1 0,0 0 0,1 0 0,-1 0 0,1-1 0,-1 1 0,1 0 0,-1 0 0,0 0 0,1 0 0,-1 0 0,1 0 0,-1 0 0,0 0 0,-1 1 0,0 0 0,0-1 0,0 1 0,0 0 0,1 0 0,-1 0 0,0 0 0,1 0 0,-1 1 0,1-1 0,-1 0 0,1 1 0,-1-1 0,1 1 0,0 0 0,-2 2 0,-17 36 0,-20 51 0,-6 14 0,40-91 0,-14 24 0,20-36 0,-1-1 0,0 1 0,0-1 0,0 1 0,0-1 0,-1 0 0,1 0 0,0 1 0,-1-1 0,1 0 0,0 0 0,-1 0 0,1 0 0,-1 0 0,0-1 0,1 1 0,-4 1 0,4-3 0,1 1 0,-1 0 0,1 0 0,-1 0 0,1 0 0,-1 0 0,1-1 0,-1 1 0,1 0 0,-1 0 0,1-1 0,-1 1 0,1 0 0,0-1 0,-1 1 0,1 0 0,0-1 0,-1 1 0,1-1 0,0 1 0,-1-1 0,1 1 0,0-1 0,0 1 0,0-1 0,-1 1 0,1-1 0,0 1 0,0-1 0,0 1 0,0-1 0,0 1 0,0-1 0,0 1 0,0-1 0,0 1 0,0-1 0,0 0 0,3-26 0,-2 24 0,21-133 0,6 2 0,45-132 0,-27 150 0,-40 101 0,2 1 0,0 0 0,0 0 0,2 1 0,16-19 0,-24 30 0,0 0 0,0 0 0,0 0 0,0 0 0,0 0 0,0 1 0,1-1 0,-1 1 0,0-1 0,1 1 0,-1 0 0,1 0 0,0 0 0,-1 1 0,1-1 0,0 1 0,0-1 0,-1 1 0,1 0 0,0 0 0,0 0 0,-1 0 0,5 1 0,-3 1 0,0 0 0,1 0 0,-1 0 0,0 0 0,0 1 0,0-1 0,0 1 0,-1 0 0,1 1 0,-1-1 0,1 1 0,-1-1 0,2 5 0,14 19 0,-1 1 0,-2 1 0,22 52 0,28 99 0,-59-159 0,51 157-1365,-35-103-5461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0.870"/>
    </inkml:context>
    <inkml:brush xml:id="br0">
      <inkml:brushProperty name="width" value="0.05" units="cm"/>
      <inkml:brushProperty name="height" value="0.05" units="cm"/>
    </inkml:brush>
  </inkml:definitions>
  <inkml:trace contextRef="#ctx0" brushRef="#br0">93 581 24575,'-13'-13'0,"-3"-3"0,-18-22 0,30 34 0,1-1 0,0 0 0,0 0 0,0 0 0,0 0 0,1 0 0,0-1 0,0 1 0,0-1 0,0-6 0,2 10 0,0 0 0,0 0 0,0 0 0,0 0 0,0 1 0,1-1 0,-1 0 0,1 0 0,0 0 0,-1 1 0,1-1 0,0 0 0,0 1 0,0-1 0,0 0 0,1 1 0,-1-1 0,0 1 0,0 0 0,1-1 0,-1 1 0,1 0 0,-1 0 0,4-2 0,4-1 0,0-1 0,0 1 0,14-4 0,49-12 0,2 4 0,112-11 0,-88 15 0,-83 9 0,0 0 0,0-1 0,21-8 0,-35 11 0,0 1 0,0 0 0,0-1 0,0 1 0,0 0 0,0 0 0,0 0 0,0 0 0,0 0 0,1 0 0,-1 0 0,0 0 0,0 0 0,0 0 0,0 1 0,0-1 0,0 0 0,0 1 0,0-1 0,0 1 0,0-1 0,0 1 0,0-1 0,0 1 0,-1 0 0,1-1 0,0 1 0,0 0 0,-1 0 0,1 0 0,0 0 0,-1 0 0,1-1 0,-1 1 0,1 0 0,-1 0 0,0 0 0,1 2 0,2 5 0,-1 0 0,0 1 0,0-1 0,1 10 0,-1-1 0,12 51 0,-3 2 0,2 96 0,-13-155 0,0-1 0,-1 0 0,-3 14 0,4-21 0,-1 0 0,0 1 0,0-1 0,0 0 0,0 0 0,-1-1 0,1 1 0,-1 0 0,0 0 0,0-1 0,0 1 0,0-1 0,0 1 0,-4 2 0,5-5 0,0 1 0,1-1 0,-1 1 0,0-1 0,0 1 0,0-1 0,0 0 0,0 0 0,0 1 0,0-1 0,0 0 0,0 0 0,0 0 0,0 0 0,0 0 0,0 0 0,0 0 0,0-1 0,0 1 0,0 0 0,0 0 0,1-1 0,-1 1 0,0-1 0,0 1 0,0-1 0,0 1 0,0-1 0,1 1 0,-1-1 0,0 0 0,1 1 0,-1-1 0,0 0 0,1 0 0,-2-1 0,-1-3 0,-1 0 0,1 0 0,0 0 0,-3-10 0,-2-6 0,2 0 0,0-1 0,1 1 0,1-1 0,-1-31 0,5-112 0,13 1 0,-8 130 0,1 1 0,19-60 0,-22 86 0,-1 1 0,1-1 0,1 1 0,-1-1 0,1 1 0,0 0 0,0 0 0,1 1 0,10-11 0,-13 15 0,0-1 0,1 0 0,-1 1 0,1-1 0,-1 1 0,1 0 0,-1 0 0,1 0 0,0 0 0,0 0 0,0 1 0,-1-1 0,1 1 0,0-1 0,0 1 0,0 0 0,0 1 0,0-1 0,-1 0 0,1 1 0,0-1 0,0 1 0,0 0 0,-1 0 0,1 0 0,0 0 0,2 3 0,4 1 0,-1 0 0,0 1 0,0 1 0,0-1 0,-1 1 0,0 0 0,0 1 0,-1 0 0,0 0 0,-1 0 0,1 1 0,-2-1 0,1 1 0,-1 1 0,0-1 0,-1 1 0,3 15 0,-3-15 0,-2 0 0,1 1 0,-1 0 0,-1-1 0,0 1 0,-1-1 0,0 1 0,0 0 0,-1-1 0,0 0 0,-1 1 0,0-1 0,-1 0 0,0-1 0,-1 1 0,-8 13 0,5-13 38,0 0 0,0-1 0,-1 0 0,0 0 0,0-1 0,-1 0 0,0-1 0,-14 8 0,2-4-465,0 0 0,0-2 1,-28 8-1,-8 0-6399</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1.334"/>
    </inkml:context>
    <inkml:brush xml:id="br0">
      <inkml:brushProperty name="width" value="0.05" units="cm"/>
      <inkml:brushProperty name="height" value="0.05" units="cm"/>
    </inkml:brush>
  </inkml:definitions>
  <inkml:trace contextRef="#ctx0" brushRef="#br0">0 291 24575,'7'-1'0,"0"1"0,-1 1 0,1-1 0,-1 1 0,1 0 0,11 4 0,-15-4 0,-1 1 0,1-1 0,-1 1 0,0-1 0,0 1 0,0 0 0,0 0 0,0 0 0,0 0 0,0 0 0,0 0 0,-1 0 0,1 0 0,-1 1 0,0-1 0,0 1 0,0-1 0,0 1 0,1 4 0,3 19 0,-1 1 0,-1 0 0,-1 0 0,-2 0 0,-3 32 0,2-27 0,-2 25 0,-1-1 0,-4 0 0,-28 107 0,30-144 0,3-13 0,3-11 0,20-89 0,10-70 0,-21-212 0,-8 138 0,-1 235 0,-1 1 0,2-1 0,-1 1 0,0-1 0,0 1 0,1-1 0,-1 1 0,1-1 0,0 1 0,0 0 0,0-1 0,0 1 0,0 0 0,1 0 0,1-4 0,-1 6 0,-1-1 0,1 0 0,-1 0 0,1 1 0,-1-1 0,1 1 0,-1 0 0,1-1 0,-1 1 0,1 0 0,0 0 0,-1 0 0,1 0 0,-1 0 0,1 0 0,0 0 0,-1 1 0,1-1 0,-1 0 0,1 1 0,-1-1 0,1 1 0,-1 0 0,1 0 0,0 0 0,21 12 0,0 0 0,-1 2 0,-1 0 0,0 1 0,-1 1 0,-1 1 0,32 40 0,-43-48 0,-1 0 0,0 0 0,0 1 0,-1 0 0,-1 0 0,0 1 0,7 21 0,-11-28 0,0-1 0,-1 1 0,1-1 0,-1 1 0,0-1 0,0 1 0,0 0 0,0-1 0,-1 1 0,0-1 0,0 1 0,0-1 0,-1 1 0,1-1 0,-1 0 0,0 1 0,0-1 0,0 0 0,-1-1 0,0 1 0,0 0 0,0-1 0,0 1 0,-4 3 0,-4 1 38,0 0 0,-1-1 0,1 0 0,-1-1 0,-1 0 0,1-1 0,-1 0 0,-16 3 0,-13 2-892,-53 4 1,25-7-5973</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2.087"/>
    </inkml:context>
    <inkml:brush xml:id="br0">
      <inkml:brushProperty name="width" value="0.05" units="cm"/>
      <inkml:brushProperty name="height" value="0.05" units="cm"/>
    </inkml:brush>
  </inkml:definitions>
  <inkml:trace contextRef="#ctx0" brushRef="#br0">67 1 24575,'-18'206'0,"6"-106"0,-24 472 0,35-519 0,3 1 0,1-1 0,13 58 0,-12-91 0,1 0 0,1 0 0,0-1 0,2 0 0,0-1 0,2 0 0,0 0 0,0 0 0,2-2 0,0 1 0,19 19 0,-6-13-60,1-1 0,1-1-1,1-2 1,0-1-1,2 0 1,37 14 0,9 0-333,116 31 1,310 49-1819,13-35-625,-460-69 2465,1470 171-4257,4-44 3051,1503 50 2605,-2911-184 644,-46-1 736,92 12 0,-145-6-500,-22-6-1891,0 0 0,-1 0 0,1 0 0,0 0 0,0 0 0,-1 0 0,1 0 0,0 0 0,0 0 0,-1 0 0,1 0 0,0 0 0,0 0 0,0 1 0,-1-1 0,1 0 0,0 0 0,0 0 0,0 0 0,0 0 0,-1 1 0,1-1 0,0 0 0,0 0 0,0 0 0,0 1 0,0-1 0,-1 0 0,1 0 0,0 0 0,0 1 0,0-1 0,0 0 0,0 0 0,0 1 0,0-1 0,0 0 0,0 0 0,0 0 0,0 1 0,0-1 0,0 0 0,0 0 0,0 1 0,0-1 0,0 0 0,0 0 0,0 0 0,1 1 0,-1-1 0,0 0 0,0 0 0,0 0-1,0 1 1,0-1 0,1 0 0,-1 0 0,0 0 0,0 0 0,0 1 0,0-1 0,1 0 0,-1 0 0,0 0 0,0 0 0,1 0 0,-14 4-5940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0.158"/>
    </inkml:context>
    <inkml:brush xml:id="br0">
      <inkml:brushProperty name="width" value="0.05" units="cm"/>
      <inkml:brushProperty name="height" value="0.05" units="cm"/>
    </inkml:brush>
  </inkml:definitions>
  <inkml:trace contextRef="#ctx0" brushRef="#br0">259 130 24575,'3'-3'0,"0"0"0,-1 0 0,1 0 0,-1 0 0,0-1 0,0 1 0,0 0 0,0-1 0,-1 0 0,1 1 0,-1-1 0,0 0 0,0 0 0,0 1 0,-1-1 0,1 0 0,-1-6 0,0 7 0,-1 1 0,1-1 0,-1 0 0,0 1 0,0-1 0,0 1 0,0-1 0,0 1 0,0-1 0,-1 1 0,1 0 0,-1 0 0,0 0 0,1 0 0,-1 0 0,0 0 0,0 0 0,0 1 0,-1-1 0,1 1 0,0-1 0,-1 1 0,1 0 0,-1 0 0,1 0 0,-4-1 0,0 0 0,1 1 0,-1 0 0,0 0 0,0 0 0,1 1 0,-1 0 0,0 0 0,0 0 0,1 1 0,-1-1 0,0 2 0,-9 2 0,7-1 0,-1 0 0,1 1 0,0 0 0,1 1 0,-1 0 0,1 0 0,-13 11 0,12-8 0,0 0 0,1 0 0,0 1 0,0 0 0,1 0 0,0 1 0,1-1 0,0 1 0,0 1 0,1-1 0,1 1 0,0-1 0,-4 19 0,7-25 0,0 0 0,-1-1 0,1 1 0,1 0 0,-1-1 0,0 1 0,1 0 0,0-1 0,0 1 0,0-1 0,0 1 0,1-1 0,-1 0 0,1 0 0,0 1 0,0-1 0,0 0 0,0 0 0,0-1 0,1 1 0,-1 0 0,1-1 0,0 0 0,0 1 0,0-1 0,0 0 0,0-1 0,0 1 0,1 0 0,3 1 0,0-1 0,0 0 0,0 0 0,1-1 0,-1 0 0,0 0 0,0-1 0,1 0 0,-1 0 0,0 0 0,1-1 0,-1 0 0,0-1 0,0 0 0,8-3 0,-4 1 0,0-2 0,0 0 0,-1 0 0,0 0 0,0-2 0,0 1 0,13-15 0,-18 18 0,-1-1 0,1-1 0,-1 1 0,0 0 0,-1-1 0,1 0 0,-1 0 0,0 0 0,-1 0 0,1 0 0,-1-1 0,0 1 0,-1-1 0,0 1 0,1-9 0,-2 14 0,0 0 0,0 0 0,0-1 0,0 1 0,0 0 0,0 0 0,0-1 0,0 1 0,-1 0 0,1 0 0,-1-1 0,1 1 0,-1 0 0,1 0 0,-1 0 0,0 0 0,1 0 0,-1 0 0,0 0 0,0 0 0,0 0 0,0 0 0,0 0 0,0 0 0,0 1 0,0-1 0,0 0 0,0 1 0,0-1 0,0 1 0,0-1 0,-2 1 0,1-1 0,0 1 0,0 0 0,1 0 0,-1 1 0,0-1 0,1 0 0,-1 1 0,0-1 0,1 1 0,-1-1 0,0 1 0,1 0 0,-1-1 0,1 1 0,-1 0 0,1 0 0,0 0 0,-1 1 0,1-1 0,0 0 0,0 0 0,0 1 0,-2 1 0,-1 3 0,1 0 0,-1 1 0,1-1 0,0 1 0,0 0 0,1 0 0,0 0 0,0 0 0,1 0 0,0 0 0,0 0 0,1 14 0,0-17 0,0 0 0,1 0 0,-1 0 0,1 0 0,0 0 0,0 0 0,1 0 0,-1 0 0,1 0 0,0-1 0,0 1 0,0-1 0,0 1 0,1-1 0,-1 0 0,1 0 0,0 0 0,0 0 0,0 0 0,0-1 0,0 1 0,1-1 0,-1 0 0,6 2 0,1 0-151,1-1-1,-1 0 0,1-1 0,-1-1 1,1 1-1,0-2 0,0 1 1,16-3-1,13-2-6674</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2.447"/>
    </inkml:context>
    <inkml:brush xml:id="br0">
      <inkml:brushProperty name="width" value="0.05" units="cm"/>
      <inkml:brushProperty name="height" value="0.05" units="cm"/>
    </inkml:brush>
  </inkml:definitions>
  <inkml:trace contextRef="#ctx0" brushRef="#br0">25 104 24575,'-1'-5'0,"0"0"0,0 0 0,0 1 0,0-1 0,-1 0 0,1 0 0,-4-5 0,3 6 0,0 0 0,1 0 0,-1 0 0,1 0 0,0 0 0,0-1 0,0 1 0,1-5 0,0 8 0,0 0 0,0 0 0,0 0 0,1 1 0,-1-1 0,1 0 0,-1 0 0,0 0 0,1 1 0,-1-1 0,1 0 0,0 0 0,-1 1 0,1-1 0,0 1 0,-1-1 0,1 1 0,0-1 0,0 1 0,-1-1 0,1 1 0,0-1 0,0 1 0,0 0 0,0 0 0,-1-1 0,1 1 0,0 0 0,0 0 0,0 0 0,0 0 0,0 0 0,0 0 0,0 0 0,-1 0 0,1 0 0,2 1 0,34 7 0,5 6 0,-1 2 0,48 25 0,-73-33 0,0 2 0,-1 0 0,0 1 0,0 0 0,-1 1 0,-1 1 0,24 28 0,-35-39 0,0 1 0,0 0 0,0-1 0,-1 1 0,0 0 0,1 0 0,-1 0 0,0 0 0,0 0 0,0 0 0,-1 0 0,1 0 0,-1 0 0,0 0 0,0 0 0,0 4 0,0-5 0,-1 1 0,0 0 0,0-1 0,0 0 0,0 1 0,0-1 0,-1 1 0,1-1 0,-1 0 0,1 0 0,-1 0 0,0 0 0,0 0 0,0 0 0,0-1 0,0 1 0,0-1 0,-1 1 0,-2 0 0,-12 7-227,-1-2-1,0-1 1,0 0-1,-1-1 1,-21 3-1,5-2-6598</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3.368"/>
    </inkml:context>
    <inkml:brush xml:id="br0">
      <inkml:brushProperty name="width" value="0.05" units="cm"/>
      <inkml:brushProperty name="height" value="0.05" units="cm"/>
    </inkml:brush>
  </inkml:definitions>
  <inkml:trace contextRef="#ctx0" brushRef="#br0">1096 691 24575,'0'-3'0,"1"1"0,0-1 0,0 1 0,0 0 0,1-1 0,-1 1 0,0 0 0,1 0 0,0 0 0,3-3 0,1-4 0,10-11 0,-3 3 0,-1 0 0,0-1 0,-1 0 0,12-27 0,-22 43 0,0-1 0,0 0 0,0 1 0,-1-1 0,1 0 0,-1 0 0,0 1 0,0-1 0,0 0 0,0 0 0,0 1 0,0-1 0,-1 0 0,1 0 0,-1 1 0,-1-4 0,1 4 0,0 0 0,-1 0 0,1 0 0,0 1 0,-1-1 0,0 0 0,1 1 0,-1-1 0,0 1 0,0 0 0,1-1 0,-1 1 0,0 0 0,0 0 0,-1 0 0,1 0 0,0 1 0,0-1 0,0 1 0,-4-1 0,-5-1 0,-1 2 0,1 0 0,0 0 0,-1 1 0,1 0 0,0 1 0,0 0 0,0 1 0,-14 5 0,-13 6 0,-46 25 0,23-6-54,1 4 0,2 1-1,2 3 1,1 3 0,2 2 0,-59 67-1,55-48-21,3 3 0,3 2 0,3 2 1,-66 133-1,89-151 76,2 1 0,3 0 0,3 2 0,1 0 0,4 0 0,2 2 0,-5 97 0,15-111 0,1 1 0,3-1 0,1 0 0,3 0 0,1-1 0,2 0 0,3 0 0,1-2 0,2 0 0,35 63 0,-27-63-94,2-2 1,2 0-1,1-2 1,2-2 0,57 51-1,-40-46-214,1-3 0,2-2 0,102 53-1,-60-46 10,1-4 1,2-5-1,2-4 0,0-4 0,122 16 0,-91-25 299,0-6 0,227-9 0,-242-11 0,0-4 0,-1-6 0,156-46 0,-183 38 0,-2-5 0,-1-3 0,-2-3 0,138-88 0,-159 83 0,-2-2 0,-1-3 0,-3-2 0,-2-3 0,-2-1 0,57-83 0,-76 92-86,-3-2-1,-2-1 1,-2-1-1,-2-1 1,-2-1-1,-2-1 1,17-81-1,-27 87 15,-3 0 0,-1 0-1,-2 0 1,-3 0 0,-1 0-1,-2 0 1,-3 0 0,-1 0-1,-18-59 1,8 53 20,-2 1 0,-2 1 0,-3 0 0,-2 2 0,-33-48 0,17 38-132,-2 1 0,-2 3-1,-77-69 1,37 50 52,-4 4 0,-2 3-1,-4 5 1,-192-92 0,148 92-187,-2 6 1,-3 6 0,-252-50-1,261 75 310,-1 7 0,0 6 0,-1 6 0,-178 15 0,238-2 39,-1 4 0,2 3-1,0 3 1,0 4 0,-142 61-1,81-12 392</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3.928"/>
    </inkml:context>
    <inkml:brush xml:id="br0">
      <inkml:brushProperty name="width" value="0.05" units="cm"/>
      <inkml:brushProperty name="height" value="0.05" units="cm"/>
    </inkml:brush>
  </inkml:definitions>
  <inkml:trace contextRef="#ctx0" brushRef="#br0">610 274 24575,'15'-30'0,"-7"17"0,-1-1 0,0-1 0,-1 1 0,-1-1 0,5-23 0,-9 34 0,0 0 0,-1 0 0,0 0 0,0 0 0,0 0 0,-1 0 0,1 0 0,-1 0 0,0 1 0,0-1 0,0 0 0,-1 0 0,1 1 0,-1-1 0,0 0 0,0 1 0,0 0 0,-1-1 0,1 1 0,-1 0 0,0 0 0,1 1 0,-1-1 0,-1 0 0,1 1 0,-6-4 0,-2 0 0,0 1 0,1 0 0,-2 1 0,1 0 0,-1 1 0,1 0 0,-1 0 0,0 2 0,-14-2 0,-3 2 0,1 2 0,-51 6 0,44-2 0,0 2 0,0 1 0,-42 17 0,63-20 0,0 1 0,1 0 0,0 1 0,1 0 0,0 1 0,0 1 0,0 0 0,1 0 0,0 1 0,-16 21 0,24-28 0,0 1 0,1 0 0,-1-1 0,1 1 0,0 0 0,0 1 0,1-1 0,-1 0 0,1 0 0,0 1 0,0-1 0,0 1 0,1-1 0,-1 1 0,1-1 0,0 1 0,1-1 0,-1 1 0,1-1 0,0 1 0,0-1 0,0 0 0,0 1 0,1-1 0,0 0 0,0 0 0,0 0 0,0 0 0,1 0 0,-1 0 0,1-1 0,0 0 0,0 1 0,7 5 0,7 4 0,0 0 0,1-1 0,0-1 0,1 0 0,0-2 0,40 14 0,129 30 0,-171-49 0,131 27 0,-64-15 0,87 29 0,-163-42 0,-1 0 0,0 0 0,1 0 0,-1 1 0,11 8 0,-17-12 0,1 1 0,-1 0 0,0 0 0,0 0 0,0 0 0,0 0 0,-1 0 0,1 0 0,0 0 0,0 1 0,0-1 0,-1 0 0,1 0 0,-1 1 0,1-1 0,-1 0 0,0 1 0,1-1 0,-1 0 0,0 1 0,0-1 0,0 0 0,0 1 0,0-1 0,0 1 0,0-1 0,0 0 0,-1 1 0,1-1 0,-1 0 0,1 1 0,-1-1 0,1 0 0,-1 0 0,0 1 0,1-1 0,-1 0 0,0 0 0,-1 1 0,-5 6 0,0-1 0,0-1 0,-1 1 0,0-1 0,0 0 0,0-1 0,-14 7 0,-68 25 0,47-22 0,-2-2 0,1-2 0,-57 7 0,70-15 0,0-1 0,0-1 0,1-2 0,-1 0 0,-54-12 0,76 11 49,0 0 0,0-1 0,0 0-1,1-1 1,-1 0 0,-8-5 0,14 7-144,0 0 0,0 0 0,0-1 0,0 1 1,1-1-1,-1 0 0,1 0 0,0 1 0,0-2 0,0 1 1,0 0-1,0 0 0,1 0 0,-1-1 0,1 1 1,0-1-1,-1-5 0,0-17-6731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4.267"/>
    </inkml:context>
    <inkml:brush xml:id="br0">
      <inkml:brushProperty name="width" value="0.05" units="cm"/>
      <inkml:brushProperty name="height" value="0.05" units="cm"/>
    </inkml:brush>
  </inkml:definitions>
  <inkml:trace contextRef="#ctx0" brushRef="#br0">0 59 24575,'59'-23'0,"-46"17"0,0 0 0,1 1 0,0 0 0,1 1 0,-1 1 0,0 0 0,17-1 0,-29 4 0,-1 0 0,1 0 0,-1 1 0,1-1 0,-1 0 0,1 0 0,-1 1 0,1-1 0,-1 1 0,1 0 0,-1-1 0,1 1 0,-1 0 0,0 0 0,0 0 0,1 0 0,-1 0 0,0 0 0,0 0 0,0 0 0,0 0 0,0 1 0,0-1 0,0 0 0,0 1 0,-1-1 0,1 0 0,-1 1 0,1-1 0,-1 1 0,1-1 0,-1 1 0,0-1 0,0 1 0,1 1 0,-1 6 0,0 0 0,-1 0 0,1 0 0,-5 16 0,4-21 0,-24 129 0,-14 236 0,36-300-682,14 128-1,-3-150-6143</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8:54:44.605"/>
    </inkml:context>
    <inkml:brush xml:id="br0">
      <inkml:brushProperty name="width" value="0.05" units="cm"/>
      <inkml:brushProperty name="height" value="0.05" units="cm"/>
    </inkml:brush>
  </inkml:definitions>
  <inkml:trace contextRef="#ctx0" brushRef="#br0">1 217 24575,'7'-22'0,"-1"3"0,0 0 0,2 1 0,9-19 0,-19 68 0,1-17 0,0 0 0,2 1 0,-1-1 0,2 0 0,0 1 0,1-1 0,0 0 0,1 0 0,0-1 0,1 1 0,9 16 0,-10-23 0,-1 0 0,1-1 0,0 0 0,1 0 0,-1 0 0,1 0 0,0 0 0,1-1 0,-1 0 0,1 0 0,0-1 0,0 0 0,1 0 0,-1 0 0,1-1 0,0 0 0,0 0 0,0 0 0,0-1 0,1 0 0,-1-1 0,1 1 0,9-1 0,-11-1 0,0 0 0,0-1 0,0 0 0,0 0 0,0 0 0,0-1 0,-1 0 0,1 0 0,0 0 0,-1-1 0,0 0 0,10-6 0,-7 2 0,-1 1 0,0-1 0,0 0 0,0-1 0,-1 1 0,0-1 0,5-11 0,1-3 0,-2-1 0,-1 1 0,0-2 0,-2 1 0,7-37 0,-11 41 0,3-33 0,-6 47 0,0 0 0,0 0 0,0 1 0,-1-1 0,0 0 0,0 1 0,0-1 0,0 0 0,-1 1 0,1 0 0,-1-1 0,-4-6 0,5 10 0,0 0 0,1 1 0,-1-1 0,0 0 0,0 0 0,1 1 0,-1-1 0,0 0 0,0 1 0,0-1 0,0 1 0,0-1 0,0 1 0,0 0 0,0-1 0,0 1 0,0 0 0,0 0 0,0 0 0,0-1 0,0 1 0,0 0 0,0 1 0,0-1 0,0 0 0,0 0 0,0 0 0,-1 0 0,1 1 0,0-1 0,0 1 0,1-1 0,-1 1 0,0-1 0,0 1 0,0-1 0,0 1 0,0 0 0,1-1 0,-1 1 0,0 0 0,-1 1 0,-3 3 0,0 1 0,1-1 0,-1 1 0,1 0 0,-4 7 0,-2 8 0,1 0 0,1 0 0,1 0 0,1 1 0,0 0 0,-3 39 0,5-17 0,2 1 0,6 66 0,6-29-455,4-1 0,29 102 0,-30-141-6371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38.725"/>
    </inkml:context>
    <inkml:brush xml:id="br0">
      <inkml:brushProperty name="width" value="0.05" units="cm"/>
      <inkml:brushProperty name="height" value="0.05" units="cm"/>
      <inkml:brushProperty name="color" value="#F6630D"/>
    </inkml:brush>
  </inkml:definitions>
  <inkml:trace contextRef="#ctx0" brushRef="#br0">0 0 24575,'3'3'0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4.842"/>
    </inkml:context>
    <inkml:brush xml:id="br0">
      <inkml:brushProperty name="width" value="0.05" units="cm"/>
      <inkml:brushProperty name="height" value="0.05" units="cm"/>
      <inkml:brushProperty name="color" value="#F6630D"/>
    </inkml:brush>
  </inkml:definitions>
  <inkml:trace contextRef="#ctx0" brushRef="#br0">32 0 24575,'-3'9'0,"-1"11"0,0 9 0,-1 7 0,-1 4 0,1 1 0,1 2 0,5-1 0,1-4 0,4-3 0,1-4 0,1-5 0,1-4 0,1-6 0,-2-2 0,-1-7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5.393"/>
    </inkml:context>
    <inkml:brush xml:id="br0">
      <inkml:brushProperty name="width" value="0.05" units="cm"/>
      <inkml:brushProperty name="height" value="0.05" units="cm"/>
      <inkml:brushProperty name="color" value="#F6630D"/>
    </inkml:brush>
  </inkml:definitions>
  <inkml:trace contextRef="#ctx0" brushRef="#br0">0 408 24575,'1'-25'0,"2"0"0,9-41 0,2-21 0,-4 9 0,2-36 0,-13 103 342,1 11-368,0 0 1,0 0 0,0 0 0,0 0 0,0 0 0,0 0 0,0-1 0,-1 1 0,1 0 0,0 0 0,0 0-1,0 0 1,0 0 0,0 0 0,0 0 0,0 0 0,0 0 0,-1-1 0,1 1 0,0 0 0,0 0-1,0 0 1,0 0 0,0 0 0,0 0 0,-1 0 0,1 0 0,0 0 0,0 0 0,0 0 0,0 0-1,0 0 1,0 0 0,-1 0 0,1 0 0,0 0 0,0 0 0,0 0 0,0 0 0,0 0 0,0 1 0,-1-1-1,1 0 1,0 0 0,0 0 0,0 0 0,0 0 0,0 0 0,0 0 0,0 0 0,0 0 0,0 1-1,-1-1 1,1 0 0,0 0 0,0 0 0,0 0 0,0 0 0,0 0 0,0 1 0,0-1 0,0 0-1,0 0 1,0 0 0,0 0 0,0 0 0,0 1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6.026"/>
    </inkml:context>
    <inkml:brush xml:id="br0">
      <inkml:brushProperty name="width" value="0.05" units="cm"/>
      <inkml:brushProperty name="height" value="0.05" units="cm"/>
      <inkml:brushProperty name="color" value="#F6630D"/>
    </inkml:brush>
  </inkml:definitions>
  <inkml:trace contextRef="#ctx0" brushRef="#br0">0 19 24575,'0'1'0,"1"-1"0,-1 1 0,0 0 0,0-1 0,1 1 0,-1-1 0,0 1 0,1 0 0,-1-1 0,1 1 0,-1-1 0,0 1 0,1-1 0,-1 1 0,1-1 0,0 1 0,-1-1 0,1 0 0,-1 1 0,1-1 0,0 0 0,-1 0 0,1 1 0,-1-1 0,1 0 0,0 0 0,-1 0 0,2 0 0,23 3 0,-20-2 0,273-6 0,-138-2 0,739-8-598,778 7 483,-1028 10 110,556 19 5,-677-8 0,-281-5 0,230-1 0,-452-8-72,9 1 0,0 0 0,0-1 0,-1-1 0,1-1 0,0 0 1,-1 0-1,23-10 0,-23 4-6754</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6.965"/>
    </inkml:context>
    <inkml:brush xml:id="br0">
      <inkml:brushProperty name="width" value="0.05" units="cm"/>
      <inkml:brushProperty name="height" value="0.05" units="cm"/>
      <inkml:brushProperty name="color" value="#F6630D"/>
    </inkml:brush>
  </inkml:definitions>
  <inkml:trace contextRef="#ctx0" brushRef="#br0">18 25 24575,'7'-21'0,"-2"17"0,-1 14 0,-1 51 0,-2 0 0,-8 75 0,1-37 0,2 181 0,-3 52 0,-6-170-1365,12-147-5461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0.672"/>
    </inkml:context>
    <inkml:brush xml:id="br0">
      <inkml:brushProperty name="width" value="0.05" units="cm"/>
      <inkml:brushProperty name="height" value="0.05" units="cm"/>
    </inkml:brush>
  </inkml:definitions>
  <inkml:trace contextRef="#ctx0" brushRef="#br0">144 404 24575,'9'-9'0,"-4"4"0,1-1 0,0 1 0,-1-1 0,0 0 0,-1 0 0,1 0 0,-1-1 0,0 0 0,-1 0 0,0 0 0,3-9 0,-4 8 0,0 0 0,-1-1 0,-1 1 0,1 0 0,-1 0 0,-1-1 0,1 1 0,-1 0 0,-1 0 0,0 0 0,-4-13 0,5 18 0,0 0 0,0 0 0,0 1 0,0-1 0,-1 1 0,1-1 0,-1 1 0,0-1 0,1 1 0,-1 0 0,0 0 0,0 0 0,-1 0 0,1 0 0,0 0 0,-1 1 0,1-1 0,-1 1 0,1 0 0,-1-1 0,1 1 0,-1 0 0,0 1 0,0-1 0,0 0 0,0 1 0,1-1 0,-1 1 0,0 0 0,0 0 0,0 0 0,0 1 0,0-1 0,0 1 0,-5 1 0,2 0 0,1 1 0,-1 0 0,1 0 0,-1 1 0,1-1 0,0 1 0,0 0 0,1 0 0,-1 1 0,1 0 0,0-1 0,0 2 0,0-1 0,1 0 0,-5 9 0,2-1 0,0-1 0,1 2 0,0-1 0,1 1 0,-5 26 0,8-36 0,1 1 0,0-1 0,0 1 0,0 0 0,0-1 0,1 1 0,-1-1 0,1 1 0,0 0 0,1-1 0,-1 0 0,1 1 0,0-1 0,0 0 0,0 0 0,1 0 0,-1 0 0,1 0 0,0-1 0,0 1 0,0-1 0,1 0 0,-1 0 0,1 0 0,0 0 0,-1-1 0,9 5 0,-4-4 0,-1 1 0,1-1 0,1-1 0,-1 0 0,0 0 0,0 0 0,1-1 0,-1 0 0,1 0 0,0-1 0,-1-1 0,1 1 0,-1-1 0,12-3 0,-7 0 0,0 0 0,0 0 0,-1-1 0,0-1 0,0 0 0,0-1 0,-1 0 0,1-1 0,-2 0 0,1-1 0,-1 0 0,-1 0 0,0-1 0,0 0 0,-1-1 0,0 0 0,-1 0 0,0-1 0,-1 0 0,0 0 0,-1 0 0,0-1 0,-1 0 0,3-16 0,-3 12 0,-1 0 0,-1-1 0,-1 1 0,0-1 0,-1 1 0,-1-1 0,-1 1 0,0 0 0,-6-21 0,8 36 0,-1 0 0,1 1 0,-1-1 0,0 0 0,0 0 0,0 1 0,0-1 0,0 1 0,0-1 0,0 1 0,0-1 0,0 1 0,-1-1 0,-1-1 0,2 3 0,0 0 0,1 0 0,-1 0 0,0 0 0,0 0 0,1 0 0,-1 0 0,0 0 0,0 0 0,1 0 0,-1 0 0,0 0 0,1 1 0,-1-1 0,0 0 0,0 0 0,1 1 0,-1-1 0,1 0 0,-1 1 0,0-1 0,1 1 0,-1-1 0,1 1 0,-1-1 0,1 1 0,-1 0 0,1-1 0,-1 1 0,1-1 0,0 1 0,-1 0 0,1-1 0,0 1 0,0 0 0,-1 1 0,-4 11 0,0 0 0,1 1 0,1-1 0,0 1 0,1 0 0,0 0 0,0 20 0,-1 10 0,-3-5 0,3-25 0,1-1 0,1 1 0,0-1 0,0 1 0,1 0 0,4 23 0,-4-36 0,0 0 0,1 0 0,-1 0 0,1 0 0,0 0 0,-1 1 0,1-1 0,0 0 0,0 0 0,0-1 0,-1 1 0,1 0 0,0 0 0,0 0 0,0-1 0,0 1 0,0 0 0,1-1 0,-1 1 0,0-1 0,0 1 0,0-1 0,0 0 0,1 1 0,-1-1 0,0 0 0,0 0 0,1 0 0,-1 0 0,0 0 0,0 0 0,1 0 0,-1 0 0,2-1 0,7-1 0,-1-1 0,1 1 0,13-7 0,-7 3 0,9-2 0,-14 3 0,1 1 0,1 0 0,-1 1 0,20-3 0,-29 6 0,-1 0 0,1 0 0,0 0 0,0 0 0,0 0 0,-1 1 0,1-1 0,0 1 0,-1-1 0,1 1 0,0 0 0,-1 1 0,1-1 0,-1 0 0,1 1 0,-1-1 0,0 1 0,0-1 0,0 1 0,0 0 0,0 0 0,0 0 0,0 1 0,0-1 0,2 5 0,9 23 227,-12-26-320,0-1-1,0 1 0,1 0 1,-1-1-1,1 1 0,0-1 1,0 0-1,0 0 0,0 1 1,1-1-1,-1-1 0,1 1 1,0 0-1,0-1 0,0 1 1,6 3-1,4-1-6732</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7.369"/>
    </inkml:context>
    <inkml:brush xml:id="br0">
      <inkml:brushProperty name="width" value="0.05" units="cm"/>
      <inkml:brushProperty name="height" value="0.05" units="cm"/>
      <inkml:brushProperty name="color" value="#F6630D"/>
    </inkml:brush>
  </inkml:definitions>
  <inkml:trace contextRef="#ctx0" brushRef="#br0">1 1 24575,'30'1'0,"46"9"0,-8-1 0,900 60-2667,-442-36 1061,-387-23 1173,1622 99-3557,2-82 2991,-1303-50 5145,-450 23-3945,0-1 292,0 0 1,0-1 0,-1 0 0,16-4 0,-25 6-475,0 0 1,0 0-1,0-1 1,-1 1-1,1 0 1,0 0-1,0 0 0,0 0 1,0 0-1,0 0 1,0 0-1,0 0 1,-1 0-1,1-1 1,0 1-1,0 0 1,0 0-1,0 0 1,0 0-1,0 0 1,0 0-1,0 0 0,0-1 1,0 1-1,0 0 1,0 0-1,0 0 1,0 0-1,0 0 1,0-1-1,0 1 1,0 0-1,0 0 1,0 0-1,0 0 1,0 0-1,0 0 1,0-1-1,0 1 0,0 0 1,0 0-1,0 0 1,0 0-1,1 0 1,-1 0-1,0 0 1,0-1-1,0 1 1,0 0-1,0 0 1,0 0-1,0 0 1,0 0-1,1 0 0,-1 0 1,0 0-1,0 0 1,0 0-1,0 0 1,0 0-1,-12-3-404,-11 0-5729</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48.793"/>
    </inkml:context>
    <inkml:brush xml:id="br0">
      <inkml:brushProperty name="width" value="0.05" units="cm"/>
      <inkml:brushProperty name="height" value="0.05" units="cm"/>
      <inkml:brushProperty name="color" value="#F6630D"/>
    </inkml:brush>
  </inkml:definitions>
  <inkml:trace contextRef="#ctx0" brushRef="#br0">1 1 24575,'1857'35'-4255,"-231"56"1539,57 3-413,-1617-91 3095,894 36-1009,-2-28 6662,-947-11-5154,-2 1 127,0-2 0,0 1-1,13-4 1,-14 1 151,-15 1 159,-15 1 179,18 2-1081,1-1 0,0 0 0,0 1 0,-1 0 0,1 0 0,0 0 0,0 0 0,0 0 0,0 1 0,0-1 0,0 1 0,1 0 0,-1 0 0,0 0 0,-2 2 0,3-1 0,0 0 0,1 0 0,-1 0 0,0 0 0,1 1 0,0-1 0,0 0 0,0 1 0,0-1 0,0 1 0,1-1 0,-1 1 0,1-1 0,0 5 0,1 298 0,2-93 0,-17 307 0,11-478 0,-1 53 0,4-81 0,1-1 0,1 1 0,0-1 0,7 25 0,8-8 0,-5-21 0,-12-10 0,1 1 0,-1 0 0,0 0 0,1 0 0,-1 0 0,1-1 0,-1 1 0,0 0 0,1 0 0,-1-1 0,0 1 0,1 0 0,-1-1 0,0 1 0,1 0 0,-1-1 0,0 1 0,0 0 0,1-1 0,-1 1 0,0-1 0,0 1 0,0 0 0,0-1 0,0 1 0,1-1 0,-1 1 0,0-1 0,0 1 0,0-1 0,0 0 0,0 0 0,0-1 0,0 0 0,0 1 0,0-1 0,0 0 0,0 1 0,-1-1 0,1 1 0,-1-1 0,1 1 0,-1-1 0,1 1 0,-1-1 0,0 1 0,0-1 0,1 1 0,-1 0 0,0-1 0,0 1 0,-1 0 0,1 0 0,0 0 0,0 0 0,0 0 0,-1 0 0,1 0 0,-1 0 0,1 0 0,0 1 0,-3-2 0,-5-1 0,-1-1 0,0 1 0,-16-2 0,21 4 0,-780-110-1168,1 65-1352,600 41-1983</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0.407"/>
    </inkml:context>
    <inkml:brush xml:id="br0">
      <inkml:brushProperty name="width" value="0.05" units="cm"/>
      <inkml:brushProperty name="height" value="0.05" units="cm"/>
      <inkml:brushProperty name="color" value="#F6630D"/>
    </inkml:brush>
  </inkml:definitions>
  <inkml:trace contextRef="#ctx0" brushRef="#br0">78 204 24575,'-12'46'0,"2"42"0,-36 152 0,39-218 0,4-14 0,4-13 0,109-372 0,-110 377 0,8-30 0,2 0 0,1 1 0,2 0 0,29-49 0,-40 75 0,-1 1 0,1 0 0,0-1 0,0 1 0,0 0 0,0 0 0,1 0 0,-1 1 0,0-1 0,1 0 0,0 1 0,-1 0 0,5-2 0,-5 2 0,-1 1 0,1 0 0,-1 0 0,1 0 0,-1 0 0,1 0 0,-1 0 0,1 1 0,-1-1 0,1 0 0,-1 1 0,1-1 0,-1 1 0,0 0 0,1-1 0,-1 1 0,0 0 0,1 0 0,-1 0 0,0 0 0,0 0 0,0 0 0,0 0 0,0 0 0,0 1 0,0-1 0,1 2 0,4 6 0,-1 1 0,0 1 0,0-1 0,-1 0 0,0 1 0,3 20 0,9 73 0,-13-78 0,5 53 0,-4 144 0,-1-242 0,0 1 0,0-1 0,2 1 0,0 0 0,14-29 0,1 3 0,32-51 0,-42 79 0,1-1 0,1 2 0,18-20 0,-26 31 0,0 0 0,0 0 0,1 0 0,-1 0 0,1 1 0,0-1 0,0 1 0,1 0 0,-1 1 0,1 0 0,-1-1 0,1 2 0,0-1 0,-1 1 0,9-1 0,-12 2 0,0 0 0,1 0 0,-1 0 0,0 1 0,0-1 0,0 1 0,1-1 0,-1 1 0,0 0 0,0 0 0,0 0 0,0 0 0,0 0 0,0 1 0,-1-1 0,4 3 0,-2 0 0,0-1 0,0 1 0,0 0 0,0 1 0,0-1 0,-1 0 0,2 6 0,2 7 0,0 0 0,-2 1 0,3 19 0,-7-35 0,8 68-205,-3 1 1,-6 101-1,0-135-546,0-17-6075</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0.765"/>
    </inkml:context>
    <inkml:brush xml:id="br0">
      <inkml:brushProperty name="width" value="0.05" units="cm"/>
      <inkml:brushProperty name="height" value="0.05" units="cm"/>
      <inkml:brushProperty name="color" value="#F6630D"/>
    </inkml:brush>
  </inkml:definitions>
  <inkml:trace contextRef="#ctx0" brushRef="#br0">1 8 24575,'0'-3'0,"3"-1"0,1 3 0,2 8 0,1 5 0,-1 7 0,-2 5 0,-1 8 0,1 4 0,1 5 0,-1 1 0,-2 2 0,0-1 0,2-1 0,1-9-8191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1.126"/>
    </inkml:context>
    <inkml:brush xml:id="br0">
      <inkml:brushProperty name="width" value="0.05" units="cm"/>
      <inkml:brushProperty name="height" value="0.05" units="cm"/>
      <inkml:brushProperty name="color" value="#F6630D"/>
    </inkml:brush>
  </inkml:definitions>
  <inkml:trace contextRef="#ctx0" brushRef="#br0">29 309 24575,'-5'-19'0,"0"-1"0,2 0 0,-2-20 0,1 2 0,3 37 0,-1-19 0,0 1 0,0-24 0,2 38 0,0 0 0,1 1 0,-1-1 0,1 1 0,0-1 0,0 1 0,1-1 0,-1 1 0,1 0 0,0-1 0,0 1 0,0 0 0,1 0 0,-1 1 0,6-7 0,-6 8 0,0 1 0,1-1 0,-1 1 0,1 0 0,-1 0 0,1 0 0,-1 0 0,1 0 0,0 0 0,-1 0 0,1 1 0,0 0 0,0-1 0,-1 1 0,1 0 0,0 0 0,0 1 0,-1-1 0,1 0 0,0 1 0,-1 0 0,1 0 0,0 0 0,3 2 0,7 3 0,1 0 0,-1 1 0,15 12 0,-21-14 0,23 16 0,-1 1 0,41 42 0,-55-49 0,-1 1 0,0 1 0,-1 0 0,-2 0 0,19 36 0,-27-47 0,-1-1 0,1 1 0,-1 0 0,-1-1 0,1 1 0,-1 0 0,0 0 0,0 1 0,0-1 0,-1 0 0,0 0 0,0 0 0,-1 0 0,0 0 0,0 0 0,0 0 0,-1 0 0,0 0 0,0 0 0,0-1 0,-1 1 0,0-1 0,0 1 0,0-1 0,-1 0 0,1 0 0,-1-1 0,0 1 0,-1-1 0,1 0 0,-10 7 0,-1-1 49,-1 0 0,0-1 0,0-1-1,-1 0 1,0-1 0,-33 8 0,23-9-476,0 0 0,0-3 1,-53 2-1,39-6-6399</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1.468"/>
    </inkml:context>
    <inkml:brush xml:id="br0">
      <inkml:brushProperty name="width" value="0.05" units="cm"/>
      <inkml:brushProperty name="height" value="0.05" units="cm"/>
      <inkml:brushProperty name="color" value="#F6630D"/>
    </inkml:brush>
  </inkml:definitions>
  <inkml:trace contextRef="#ctx0" brushRef="#br0">222 135 24575,'3'-6'0,"-1"0"0,0 0 0,-1 0 0,0 0 0,0-1 0,0 1 0,-1 0 0,1-1 0,-2 1 0,1-1 0,-3-10 0,3 15 0,0-1 0,0 1 0,-1 0 0,1 0 0,-1 0 0,0-1 0,0 1 0,0 0 0,0 0 0,0 0 0,0 1 0,0-1 0,-1 0 0,1 0 0,-1 1 0,1-1 0,-1 1 0,0-1 0,1 1 0,-1-1 0,0 1 0,0 0 0,0 0 0,0 0 0,0 0 0,0 1 0,-1-1 0,1 0 0,0 1 0,0-1 0,0 1 0,-1 0 0,1 0 0,0 0 0,0 0 0,-3 1 0,0 0 0,0 1 0,0-1 0,1 1 0,-1 1 0,1-1 0,-1 1 0,1-1 0,0 1 0,0 1 0,0-1 0,1 0 0,-1 1 0,1 0 0,0 0 0,-3 4 0,-5 7 0,1 0 0,-13 31 0,11-20 0,2 0 0,2 1 0,0 0 0,-6 43 0,11-50 0,1 0 0,1 0 0,1 0 0,1 0 0,0 0 0,2 0 0,5 22 0,-7-35-68,1 0 0,1 0-1,-1 0 1,1 0 0,0-1 0,1 1-1,0-1 1,0 0 0,0 0 0,0 0-1,1-1 1,0 0 0,0 1 0,1-2-1,0 1 1,-1-1 0,2 1-1,-1-2 1,8 5 0,17 4-6758</inkml:trace>
  <inkml:trace contextRef="#ctx0" brushRef="#br0" timeOffset="1">256 340 24575,'-6'-3'0,"-4"-1"0,-7 1 0,-6 0 0,-3 0 0,2 2 0,0 3 0,9 2 0,8 3 0,13 0 0,10-1 0,11-2 0,10-1 0,7-1 0,8-1 0,4-1 0,-8 0-8191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2.637"/>
    </inkml:context>
    <inkml:brush xml:id="br0">
      <inkml:brushProperty name="width" value="0.05" units="cm"/>
      <inkml:brushProperty name="height" value="0.05" units="cm"/>
      <inkml:brushProperty name="color" value="#F6630D"/>
    </inkml:brush>
  </inkml:definitions>
  <inkml:trace contextRef="#ctx0" brushRef="#br0">207 48 24575,'0'-2'0,"0"0"0,0 0 0,-1 0 0,1 0 0,-1 0 0,0 0 0,0 0 0,0 0 0,0 0 0,0 0 0,0 1 0,0-1 0,0 0 0,-1 1 0,1-1 0,-1 1 0,1-1 0,-1 1 0,0 0 0,1 0 0,-1 0 0,0 0 0,0 0 0,0 0 0,0 0 0,0 0 0,0 1 0,0-1 0,0 1 0,-2-1 0,-1 0 0,0 0 0,0 1 0,0-1 0,0 1 0,1 0 0,-1 0 0,0 1 0,0-1 0,0 1 0,0 0 0,1 0 0,-7 3 0,6-1 0,0 1 0,-1 0 0,2 0 0,-1 0 0,0 1 0,1 0 0,0-1 0,0 1 0,0 1 0,1-1 0,-1 1 0,1-1 0,1 1 0,-1 0 0,1 0 0,-3 10 0,-1 11 0,0-1 0,-2 41 0,4-25 86,2 0-1,2 0 0,8 70 1,-5-93-242,0-1 1,1 0 0,2 0 0,-1-1 0,2 0 0,0 0 0,1 0-1,1-1 1,1 0 0,20 26 0,-2-12-6671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3.727"/>
    </inkml:context>
    <inkml:brush xml:id="br0">
      <inkml:brushProperty name="width" value="0.05" units="cm"/>
      <inkml:brushProperty name="height" value="0.05" units="cm"/>
      <inkml:brushProperty name="color" value="#F6630D"/>
    </inkml:brush>
  </inkml:definitions>
  <inkml:trace contextRef="#ctx0" brushRef="#br0">211 238 24575,'0'-2'0,"0"1"0,0-1 0,0 1 0,0-1 0,-1 1 0,1 0 0,-1-1 0,1 1 0,-1 0 0,1-1 0,-1 1 0,0 0 0,-1-2 0,0-3 0,16 0 0,32-9 0,-43 14 0,0 0 0,0 0 0,0-1 0,0 1 0,0-1 0,0 0 0,-1 0 0,1 0 0,-1 0 0,1 0 0,3-5 0,-6 7 0,0 0 0,0-1 0,0 1 0,0-1 0,0 1 0,0 0 0,0-1 0,0 1 0,0 0 0,0-1 0,0 1 0,0-1 0,0 1 0,0 0 0,0-1 0,0 1 0,-1-1 0,1 1 0,0 0 0,0-1 0,0 1 0,-1 0 0,1-1 0,0 1 0,0 0 0,-1 0 0,1-1 0,0 1 0,-1 0 0,1 0 0,0-1 0,-1 1 0,1 0 0,0 0 0,-1 0 0,1 0 0,0-1 0,-1 1 0,1 0 0,-1 0 0,1 0 0,0 0 0,-1 0 0,1 0 0,-1 0 0,1 0 0,0 0 0,-1 0 0,1 0 0,-1 1 0,-22-1 0,16 2 0,-1 0 0,1 1 0,0-1 0,0 1 0,1 1 0,-1-1 0,1 1 0,-1 0 0,1 1 0,0-1 0,1 1 0,-1 1 0,1-1 0,0 1 0,0-1 0,1 1 0,0 1 0,0-1 0,-5 12 0,4-8 0,2-1 0,0 1 0,0-1 0,0 1 0,1 0 0,1 0 0,0 0 0,0 0 0,1 0 0,0 0 0,1 0 0,0 0 0,1 0 0,3 13 0,-4-18 0,1-1 0,0 1 0,0 0 0,1-1 0,-1 1 0,1-1 0,0 0 0,0 0 0,0 0 0,1 0 0,-1-1 0,1 1 0,0-1 0,0 0 0,0 0 0,1 0 0,-1-1 0,1 1 0,-1-1 0,1 0 0,0-1 0,0 1 0,0-1 0,0 0 0,0 0 0,0 0 0,0-1 0,0 1 0,9-2 0,-6 1 0,1-1 0,0 0 0,-1-1 0,1 0 0,-1 0 0,0 0 0,0-1 0,0-1 0,0 1 0,0-1 0,-1 0 0,1-1 0,-1 0 0,0 0 0,-1-1 0,12-12 0,-13 12 0,0-1 0,-1 0 0,0 0 0,-1 0 0,0-1 0,0 1 0,0-1 0,-1 0 0,0 1 0,0-1 0,-1 0 0,0 0 0,-1 0 0,0-9 0,1 16 0,-1 0 0,0 0 0,-1 0 0,1 0 0,0 0 0,0 0 0,0 0 0,-1 0 0,1 0 0,0 0 0,-1 0 0,1 1 0,0-1 0,-1 0 0,1 0 0,-1 0 0,0 0 0,0 0 0,1 1 0,-1 0 0,1 0 0,0 0 0,-1 0 0,1 0 0,-1 0 0,1 0 0,-1-1 0,1 1 0,-1 0 0,1 0 0,0 1 0,-1-1 0,1 0 0,-1 0 0,1 0 0,-1 0 0,1 0 0,0 0 0,-1 1 0,1-1 0,0 0 0,-1 0 0,0 1 0,-1 1 0,-1 0 0,1 0 0,0 0 0,0 0 0,0 1 0,0-1 0,0 1 0,-2 5 0,-2 3 0,1 1 0,0 0 0,1 0 0,0 1 0,1-1 0,1 1 0,0-1 0,1 1 0,0 0 0,1 0 0,0 0 0,1-1 0,2 14 0,-3-24 0,1 0 0,-1 0 0,0-1 0,1 1 0,0 0 0,-1-1 0,1 1 0,0 0 0,0-1 0,-1 1 0,1-1 0,0 1 0,1-1 0,-1 0 0,0 1 0,0-1 0,1 0 0,-1 0 0,0 0 0,1 0 0,-1 0 0,1 0 0,0 0 0,-1 0 0,1-1 0,0 1 0,-1-1 0,1 1 0,0-1 0,-1 0 0,1 1 0,0-1 0,0 0 0,0 0 0,-1 0 0,1 0 0,0-1 0,0 1 0,-1-1 0,1 1 0,0-1 0,-1 1 0,1-1 0,2-1 0,3-2 0,1 1 0,-1-2 0,0 1 0,-1-1 0,1 0 0,-1 0 0,0-1 0,8-9 0,-5 3 0,-1-1 0,0 0 0,-1 0 0,0-1 0,-1 0 0,-1 0 0,0 0 0,-1-1 0,0 0 0,-1 1 0,-1-1 0,-1-1 0,0 1 0,0 0 0,-2 0 0,0 0 0,-3-17 0,1 20 0,0 0 0,0 0 0,-1 0 0,0 1 0,-1-1 0,0 1 0,-1 1 0,-1-1 0,-10-14 0,10 17 0,1 1 0,-1 0 0,-1 1 0,1-1 0,-1 1 0,0 1 0,-1-1 0,1 1 0,-1 1 0,0 0 0,-1 0 0,-15-4 0,15 6 0,-1 0 0,0 0 0,0 1 0,0 1 0,0 0 0,0 0 0,0 1 0,0 0 0,1 1 0,-1 1 0,0-1 0,1 2 0,-1-1 0,1 2 0,0-1 0,1 1 0,-1 1 0,1-1 0,0 2 0,-10 7 0,6-2 0,-1 1 0,2 0 0,0 1 0,0 1 0,1 0 0,1 0 0,0 1 0,2 0 0,-1 0 0,2 1 0,-7 23 0,6-13 0,2 1 0,1 0 0,2 0 0,0 0 0,2 0 0,1 0 0,1 1 0,1-1 0,11 48 0,-9-59 0,1-1 0,1 0 0,0-1 0,1 1 0,1-1 0,0 0 0,17 22 0,-17-27 0,0-1 0,0 0 0,1-1 0,1 0 0,-1-1 0,1 1 0,0-2 0,1 1 0,-1-2 0,1 1 0,18 5 0,-16-8 29,0 1-1,0-2 1,0 0-1,1-1 0,-1 0 1,0-1-1,1 0 1,-1-1-1,0-1 1,1 0-1,20-6 1,-9 0-371,0-1 1,-1-1 0,0-1-1,42-27 1,-22 8-6485</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4.205"/>
    </inkml:context>
    <inkml:brush xml:id="br0">
      <inkml:brushProperty name="width" value="0.05" units="cm"/>
      <inkml:brushProperty name="height" value="0.05" units="cm"/>
      <inkml:brushProperty name="color" value="#F6630D"/>
    </inkml:brush>
  </inkml:definitions>
  <inkml:trace contextRef="#ctx0" brushRef="#br0">37 55 24575,'-11'-12'0,"-3"-1"0,9 17 0,2 12 0,-1 46 0,6 78 0,-1-120 0,-1-3 0,1 1 0,2-1 0,-1 1 0,2-1 0,0 0 0,1 0 0,1-1 0,10 21 0,-13-32 0,0 1 0,0-1 0,0 0 0,1 0 0,0 0 0,0-1 0,0 1 0,1-1 0,0 0 0,-1 0 0,1-1 0,1 1 0,-1-1 0,0 0 0,1 0 0,0-1 0,-1 0 0,1 0 0,0 0 0,0-1 0,0 0 0,0 0 0,1 0 0,-1-1 0,0 0 0,12-1 0,-4-1 0,-1-1 0,0-1 0,1 0 0,-1-1 0,-1 0 0,1-1 0,-1 0 0,0-1 0,0-1 0,-1 0 0,0 0 0,0-1 0,-1 0 0,0-1 0,13-16 0,-6 4 0,0-1 0,-2-1 0,0 0 0,-2 0 0,-1-2 0,16-45 0,-22 54 0,-1-1 0,-1 0 0,3-35 0,-6 48 0,-1 0 0,0 0 0,-1 1 0,1-1 0,-1 0 0,0 0 0,0 0 0,-4-8 0,4 11 0,0 0 0,-1 0 0,1 0 0,0 0 0,-1 0 0,1 0 0,-1 0 0,0 0 0,0 1 0,0-1 0,0 1 0,0 0 0,0-1 0,0 1 0,0 0 0,0 0 0,0 0 0,-5-1 0,2 1 0,0 1 0,0-1 0,-1 1 0,1 0 0,0 1 0,0-1 0,0 1 0,0 0 0,0 0 0,0 1 0,0 0 0,0-1 0,0 1 0,0 1 0,1-1 0,-1 1 0,1 0 0,-7 6 0,5-5 0,1 0 0,0 1 0,0 0 0,0 0 0,1 1 0,-1-1 0,1 1 0,1 0 0,-1 0 0,1 0 0,0 0 0,0 1 0,-2 9 0,4 4-1365,3-3-5461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4.561"/>
    </inkml:context>
    <inkml:brush xml:id="br0">
      <inkml:brushProperty name="width" value="0.05" units="cm"/>
      <inkml:brushProperty name="height" value="0.05" units="cm"/>
      <inkml:brushProperty name="color" value="#F6630D"/>
    </inkml:brush>
  </inkml:definitions>
  <inkml:trace contextRef="#ctx0" brushRef="#br0">1 39 24575,'9'-19'0,"-8"18"0,-1-1 0,0 1 0,1 0 0,-1 0 0,1-1 0,0 1 0,-1 0 0,1 0 0,0-1 0,0 1 0,-1 0 0,1 0 0,0 0 0,0 0 0,2-1 0,-3 2 0,0 0 0,1 0 0,-1 0 0,1 0 0,-1 0 0,0 0 0,1 0 0,-1 0 0,1 0 0,-1 0 0,0 0 0,1 0 0,-1 1 0,1-1 0,-1 0 0,0 0 0,1 0 0,-1 0 0,0 1 0,1-1 0,-1 0 0,0 0 0,1 1 0,-1-1 0,0 0 0,0 1 0,1-1 0,-1 0 0,0 1 0,0-1 0,1 0 0,-1 1 0,0-1 0,0 0 0,0 1 0,7 15 0,7 46 0,-3-1 0,6 100 0,-13-39-1365,-4-94-5461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0.889"/>
    </inkml:context>
    <inkml:brush xml:id="br0">
      <inkml:brushProperty name="width" value="0.05" units="cm"/>
      <inkml:brushProperty name="height" value="0.05" units="cm"/>
    </inkml:brush>
  </inkml:definitions>
  <inkml:trace contextRef="#ctx0" brushRef="#br0">0 1 24575,'0'3'0,"0"4"0,0 4 0,0 7 0,0 3 0,0 1 0,0 3 0,0 1 0,4-1 0,0-2 0,3-5 0,0-2 0,2-4 0,3-4 0,3-6 0,-2-4-8191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7T09:00:54.936"/>
    </inkml:context>
    <inkml:brush xml:id="br0">
      <inkml:brushProperty name="width" value="0.05" units="cm"/>
      <inkml:brushProperty name="height" value="0.05" units="cm"/>
      <inkml:brushProperty name="color" value="#F6630D"/>
    </inkml:brush>
  </inkml:definitions>
  <inkml:trace contextRef="#ctx0" brushRef="#br0">28 114 24575,'-1'-4'0,"0"0"0,0 0 0,0 0 0,0 0 0,-1 0 0,0 0 0,-3-5 0,-5-13 0,9 18 0,0 0 0,0 0 0,1 0 0,-1 0 0,1 0 0,0 0 0,1-6 0,-1 9 0,0 0 0,0 0 0,0 1 0,0-1 0,1 0 0,-1 0 0,0 1 0,1-1 0,-1 0 0,0 1 0,1-1 0,-1 0 0,1 1 0,-1-1 0,1 1 0,-1-1 0,1 1 0,0-1 0,-1 1 0,1-1 0,-1 1 0,1 0 0,0-1 0,0 1 0,-1 0 0,1-1 0,0 1 0,-1 0 0,1 0 0,0 0 0,0 0 0,-1 0 0,1 0 0,0 0 0,0 0 0,0 0 0,-1 0 0,1 0 0,0 0 0,0 0 0,-1 1 0,1-1 0,0 0 0,-1 1 0,1-1 0,0 0 0,-1 1 0,2 0 0,6 3 0,0 1 0,0 0 0,-1 0 0,0 0 0,0 1 0,0 1 0,9 9 0,40 55 0,-37-44 0,-2 1 0,0 1 0,-2 0 0,15 40 0,-24-55 0,-1 0 0,-1 0 0,-1 1 0,0 0 0,-1-1 0,0 1 0,-1 0 0,-1 0 0,0 0 0,-1 0 0,-6 27 0,5-34 25,-1 0-1,0 1 0,-1-1 1,0-1-1,0 1 1,-1-1-1,0 1 0,0-1 1,-1-1-1,0 1 0,0-1 1,0 0-1,-13 9 1,4-5-310,-1 0 1,0-1-1,-1-1 1,0 0-1,-23 6 1,-28 6-6542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1.042"/>
    </inkml:context>
    <inkml:brush xml:id="br0">
      <inkml:brushProperty name="width" value="0.05" units="cm"/>
      <inkml:brushProperty name="height" value="0.05" units="cm"/>
    </inkml:brush>
  </inkml:definitions>
  <inkml:trace contextRef="#ctx0" brushRef="#br0">67 85 24575,'-4'-6'0,"0"-6"0,-3-3 0,0-3 0,-2 2 0,-3 4 0,0 7 0,3 7 0,6 7 0,7 4 0,2 5 0,1-3-8191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1.525"/>
    </inkml:context>
    <inkml:brush xml:id="br0">
      <inkml:brushProperty name="width" value="0.05" units="cm"/>
      <inkml:brushProperty name="height" value="0.05" units="cm"/>
    </inkml:brush>
  </inkml:definitions>
  <inkml:trace contextRef="#ctx0" brushRef="#br0">93 306 24575,'14'6'0,"1"1"0,1-2 0,-1 0 0,1-1 0,0 0 0,0-1 0,17 0 0,-50-3 0,1 1 0,0 0 0,0 1 0,0 1 0,-28 8 0,37-9 0,0 0 0,0 1 0,0 0 0,0 0 0,1 1 0,-1 0 0,1 0 0,0 0 0,0 1 0,1 0 0,-1 0 0,1 0 0,0 1 0,-7 11 0,10-15 0,1 1 0,0-1 0,0 1 0,0-1 0,0 1 0,0 0 0,1-1 0,-1 1 0,1 0 0,-1 0 0,1 0 0,0-1 0,0 1 0,1 0 0,-1 0 0,1-1 0,-1 1 0,2 4 0,0-3 0,0 0 0,0 1 0,1-1 0,0 0 0,-1 0 0,1 0 0,1-1 0,-1 1 0,0-1 0,5 4 0,-1-2 0,1 1 0,0-1 0,0 0 0,0-1 0,1 0 0,-1 0 0,1-1 0,0 0 0,0 0 0,16 2 0,-18-5 0,0-1 0,1 1 0,-1-1 0,1-1 0,-1 1 0,0-1 0,0 0 0,0-1 0,0 0 0,0 0 0,-1-1 0,1 1 0,-1-1 0,0-1 0,0 1 0,0-1 0,-1 0 0,7-7 0,7-9 0,-2-1 0,0 0 0,21-37 0,-19 25 0,-2 0 0,21-55 0,-31 68 0,-1 0 0,0-1 0,-2 0 0,0 0 0,1-39 0,-5 57 0,-1-1 0,1 0 0,-1 0 0,0 0 0,0 1 0,0-1 0,0 1 0,-1-1 0,0 1 0,-3-7 0,4 10 0,1 0 0,-1 0 0,0 0 0,0 0 0,0 0 0,0 1 0,1-1 0,-1 0 0,-1 0 0,1 1 0,0-1 0,0 0 0,0 1 0,0-1 0,0 1 0,0 0 0,-3-1 0,2 1 0,1 0 0,-1 0 0,0 0 0,0 0 0,0 1 0,1-1 0,-1 1 0,0-1 0,1 1 0,-1 0 0,0 0 0,1-1 0,-1 1 0,1 0 0,-1 1 0,-1 0 0,-4 4 0,1 1 0,-1 0 0,1 0 0,1 1 0,-1-1 0,1 1 0,0 1 0,-7 16 0,5-8 0,1 1 0,1 0 0,-6 29 0,10-32 29,0 0-1,1 0 1,0 0-1,1 0 0,1 0 1,0 0-1,1 0 1,0 0-1,2-1 1,-1 0-1,11 21 1,-9-23-151,0 0 0,1-1 0,0 1 0,1-1 0,0 0 0,1-1 0,0 0 0,1-1 0,0 0 1,0 0-1,1-1 0,0 0 0,12 6 0,-2-5-6704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4.632"/>
    </inkml:context>
    <inkml:brush xml:id="br0">
      <inkml:brushProperty name="width" value="0.05" units="cm"/>
      <inkml:brushProperty name="height" value="0.05" units="cm"/>
    </inkml:brush>
  </inkml:definitions>
  <inkml:trace contextRef="#ctx0" brushRef="#br0">345 177 24575,'2'-1'0,"0"1"0,0-1 0,0 0 0,0 1 0,0-1 0,-1 0 0,1 0 0,0 0 0,0-1 0,-1 1 0,1 0 0,-1-1 0,1 1 0,-1 0 0,3-4 0,19-27 0,-22 30 0,2-4 0,1 0 0,-1 0 0,-1 0 0,1 0 0,-1 0 0,0-1 0,0 1 0,-1-1 0,0 1 0,0-10 0,-1 14 0,0 0 0,0 0 0,0 0 0,-1 0 0,1 0 0,0 0 0,-1 0 0,0 1 0,1-1 0,-1 0 0,0 0 0,0 0 0,0 1 0,0-1 0,0 1 0,-2-3 0,1 3 0,0-1 0,0 1 0,0 0 0,0 0 0,0 0 0,0 0 0,-1 0 0,1 1 0,0-1 0,0 1 0,-1-1 0,1 1 0,0 0 0,-1 0 0,1 0 0,0 0 0,-4 1 0,-5 0 0,0 2 0,0 0 0,1 0 0,-1 1 0,0 0 0,1 0 0,0 1 0,0 1 0,-11 8 0,-4 4 0,1 1 0,-25 26 0,31-27 0,1 1 0,0 0 0,2 2 0,0 0 0,2 0 0,0 1 0,-13 33 0,22-44 0,0 0 0,1 0 0,1 0 0,-1 1 0,2-1 0,0 1 0,0-1 0,1 14 0,1-17 0,0-1 0,0 1 0,1-1 0,0 1 0,1-1 0,-1 0 0,1 1 0,1-1 0,-1-1 0,1 1 0,1 0 0,-1-1 0,7 7 0,-5-7 31,0 0 0,1 0 0,0-1 0,0 0 0,0 0 0,1-1 0,0 1 0,-1-2 1,1 1-1,15 3 0,0-1-600,-1-1 0,42 2 0,-5-3-6257</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5.498"/>
    </inkml:context>
    <inkml:brush xml:id="br0">
      <inkml:brushProperty name="width" value="0.05" units="cm"/>
      <inkml:brushProperty name="height" value="0.05" units="cm"/>
    </inkml:brush>
  </inkml:definitions>
  <inkml:trace contextRef="#ctx0" brushRef="#br0">167 352 24575,'0'-6'0,"0"0"0,-1 0 0,1 1 0,-1-1 0,0 0 0,-1 0 0,1 1 0,-1-1 0,-4-7 0,5 12 0,0-1 0,0 1 0,0-1 0,0 1 0,-1-1 0,1 1 0,0 0 0,-1 0 0,1-1 0,-1 1 0,1 0 0,-1 0 0,1 1 0,-1-1 0,0 0 0,1 0 0,-1 1 0,0-1 0,0 1 0,0 0 0,1-1 0,-1 1 0,0 0 0,0 0 0,0 0 0,0 0 0,1 0 0,-1 1 0,0-1 0,0 1 0,0-1 0,1 1 0,-1-1 0,-2 2 0,-1 1 0,-1 0 0,0 0 0,1 1 0,0 0 0,-1 0 0,2 0 0,-1 0 0,0 1 0,1 0 0,0 0 0,0 0 0,0 1 0,1-1 0,-5 12 0,4-10 0,1 0 0,0 1 0,0-1 0,1 1 0,0-1 0,1 1 0,0 0 0,0 0 0,0 0 0,1 0 0,2 14 0,-2-20 0,1 1 0,-1-1 0,1 0 0,0 1 0,0-1 0,0 0 0,0 0 0,0 1 0,0-1 0,0 0 0,1 0 0,-1-1 0,1 1 0,0 0 0,0 0 0,-1-1 0,1 1 0,3 1 0,-2-1 0,1-1 0,0 1 0,0 0 0,0-1 0,0 0 0,0 0 0,1 0 0,-1-1 0,7 1 0,3-2 0,0 0 0,0 0 0,0-2 0,-1 0 0,19-6 0,-26 7 0,0 0 0,0 0 0,0-1 0,-1 0 0,1 0 0,-1-1 0,1 0 0,-1 0 0,-1 0 0,9-9 0,-11 12 0,-1-1 0,0 0 0,0 1 0,0-1 0,0 0 0,-1 0 0,1 1 0,0-1 0,-1 0 0,1 0 0,-1 0 0,0 0 0,1 0 0,-1 0 0,0 0 0,-1-2 0,1 2 0,-1-1 0,0 1 0,1-1 0,-1 1 0,-1 0 0,1-1 0,0 1 0,0 0 0,-1 0 0,1 0 0,-1 0 0,0 0 0,0 0 0,0 1 0,-2-3 0,-3-1 0,0 1 0,-1 0 0,1 0 0,-1 0 0,0 1 0,-16-4 0,16 5 0,0-1 0,0 0 0,0 0 0,0-1 0,-13-8 0,20 12 0,1 0 0,0 0 0,0-1 0,-1 1 0,1 0 0,0 0 0,-1-1 0,1 1 0,0 0 0,0 0 0,-1-1 0,1 1 0,0 0 0,0-1 0,0 1 0,0 0 0,-1-1 0,1 1 0,0 0 0,0-1 0,0 1 0,0 0 0,0-1 0,0 1 0,0-1 0,0 1 0,0 0 0,0-1 0,0 1 0,0 0 0,0-1 0,0 1 0,1-1 0,-1 1 0,0 0 0,0-1 0,0 1 0,0 0 0,1-1 0,-1 1 0,0 0 0,0 0 0,1-1 0,-1 1 0,0 0 0,0 0 0,1-1 0,-1 1 0,0 0 0,1 0 0,-1 0 0,0 0 0,1-1 0,0 1 0,23-10 0,-20 9 0,56-17 0,1 2 0,104-13 0,-159 28 0,1 0 0,0 1 0,-1 0 0,1 0 0,0 0 0,-1 1 0,1 0 0,-1 1 0,1-1 0,-1 1 0,7 3 0,-10-3 0,1 0 0,-1 0 0,0 1 0,0-1 0,0 1 0,0 0 0,0 0 0,0 0 0,-1 0 0,0 0 0,1 0 0,-1 1 0,0-1 0,-1 1 0,1-1 0,-1 1 0,1 0 0,-1 0 0,1 6 0,1 3 0,-1 0 0,-1 0 0,0 0 0,0 0 0,-1 0 0,-1-1 0,0 1 0,-1 0 0,0 0 0,-1-1 0,-1 1 0,-8 21 0,3-23 0,8-19 0,8-22 0,1 10 0,1 1 0,1-1 0,0 1 0,2 1 0,0 0 0,1 1 0,1 0 0,0 1 0,1 1 0,30-24 0,-41 36 0,1 0 0,0 0 0,0 1 0,0-1 0,0 1 0,1 0 0,-1 1 0,1-1 0,-1 1 0,7-1 0,-10 2 0,1 0 0,-1 0 0,0 0 0,0 1 0,0-1 0,0 0 0,0 1 0,0-1 0,0 1 0,0 0 0,0 0 0,0-1 0,0 1 0,-1 1 0,1-1 0,0 0 0,-1 0 0,1 1 0,0-1 0,-1 1 0,0-1 0,1 1 0,-1-1 0,0 1 0,0 0 0,0 0 0,0 0 0,0 0 0,1 3 0,0 5 0,0 0 0,0 0 0,-1-1 0,0 1 0,-1 0 0,-1 16 0,0-19 0,0 1 0,1 0 0,0 0 0,0 0 0,1 0 0,0-1 0,0 1 0,1 0 0,0-1 0,1 1 0,3 6 0,-5-12 0,0 0 0,1 0 0,-1 0 0,1 0 0,-1-1 0,1 1 0,0-1 0,-1 1 0,1-1 0,0 0 0,0 1 0,0-1 0,0 0 0,1 0 0,-1-1 0,0 1 0,0 0 0,0-1 0,1 1 0,-1-1 0,0 0 0,1 0 0,-1 0 0,0 0 0,1 0 0,-1 0 0,0-1 0,0 1 0,1-1 0,2-1 0,3 0 0,-1-1 0,0 0 0,0-1 0,0 0 0,0 0 0,0 0 0,9-9 0,-8 6 0,0-1 0,-1-1 0,0 0 0,-1 1 0,0-2 0,0 1 0,-1-1 0,0 0 0,0 0 0,-1-1 0,-1 1 0,3-14 0,2-16 0,-2 1 0,0-45 0,-1 16 0,2 8 0,-7 121 0,-14 68 292,-6 84-1949,19-182-5169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3.260"/>
    </inkml:context>
    <inkml:brush xml:id="br0">
      <inkml:brushProperty name="width" value="0.05" units="cm"/>
      <inkml:brushProperty name="height" value="0.05" units="cm"/>
    </inkml:brush>
  </inkml:definitions>
  <inkml:trace contextRef="#ctx0" brushRef="#br0">0 168 24575,'19'1'0,"0"0"0,20 6 0,-19-4 0,31 3 0,-34-6 0,-2 1 0,0 0 0,-1-2 0,1 0 0,27-5 0,-37 5 0,-1-1 0,1 1 0,-1-1 0,0 0 0,0-1 0,0 1 0,0 0 0,0-1 0,-1 0 0,1 0 0,-1 0 0,0-1 0,0 1 0,0-1 0,0 1 0,0-1 0,-1 0 0,0 0 0,4-8 0,-5 9 0,0 0 0,0 0 0,0 1 0,0-1 0,0 0 0,-1 0 0,1 0 0,-1 0 0,0 0 0,0 0 0,0 0 0,0 0 0,0 0 0,-1 0 0,0 0 0,1 0 0,-1 0 0,0 1 0,0-1 0,0 0 0,-1 0 0,1 1 0,-1-1 0,0 1 0,1-1 0,-1 1 0,0 0 0,0 0 0,0 0 0,-1 0 0,1 0 0,0 0 0,-6-2 0,2 0 0,-1 1 0,1 0 0,-1 1 0,0-1 0,1 1 0,-1 1 0,0-1 0,0 1 0,0 1 0,-1-1 0,1 1 0,0 0 0,-10 2 0,8 0 0,0 0 0,0 1 0,1 0 0,-1 1 0,1 0 0,0 0 0,0 0 0,1 1 0,-1 1 0,1-1 0,0 1 0,0 0 0,1 1 0,0-1 0,0 1 0,1 1 0,-1-1 0,2 1 0,-1 0 0,1 0 0,0 0 0,1 1 0,0-1 0,0 1 0,1 0 0,0 0 0,0 0 0,1 0 0,0 0 0,1 0 0,1 14 0,0-17-62,1 0 0,-1 0 0,1-1 0,1 1 0,-1 0 0,1-1 0,0 0 0,0 1 0,1-1 0,0 0 0,-1-1 0,2 1-1,-1-1 1,0 0 0,1 0 0,0 0 0,0 0 0,0-1 0,0 0 0,1 0 0,8 3 0,20 8-6764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5.839"/>
    </inkml:context>
    <inkml:brush xml:id="br0">
      <inkml:brushProperty name="width" value="0.05" units="cm"/>
      <inkml:brushProperty name="height" value="0.05" units="cm"/>
    </inkml:brush>
  </inkml:definitions>
  <inkml:trace contextRef="#ctx0" brushRef="#br0">1 141 24575,'87'0'0,"1"-4"0,-1-4 0,108-23 0,-191 30 0,-1 0 0,1 0 0,-1 0 0,0 0 0,1-1 0,-1 0 0,0 1 0,0-1 0,0 0 0,0 0 0,4-4 0,-7 6 0,1-1 0,-1 1 0,1-1 0,-1 0 0,0 1 0,1-1 0,-1 0 0,0 0 0,1 1 0,-1-1 0,0 0 0,0 0 0,0 0 0,0 1 0,1-1 0,-1 0 0,0 0 0,-1 0 0,1 1 0,0-3 0,-1 2 0,1-1 0,-1 0 0,0 1 0,0-1 0,0 1 0,0-1 0,0 1 0,0-1 0,-1 1 0,1 0 0,0 0 0,-3-2 0,-2-2 0,0 1 0,0 0 0,-1 0 0,1 0 0,-1 1 0,0 0 0,0 1 0,0 0 0,0 0 0,0 0 0,0 1 0,-14-2 0,17 3 0,0 1 0,0-1 0,0 0 0,0 1 0,0 0 0,0 0 0,0 0 0,0 1 0,0-1 0,0 1 0,0 0 0,1 0 0,-1 0 0,1 1 0,-1-1 0,1 1 0,0 0 0,0 0 0,0 0 0,1 0 0,-1 0 0,1 0 0,-4 7 0,1 0 29,1-1-1,1 1 1,0-1-1,0 1 0,0 0 1,2 0-1,-1 0 1,1 1-1,1-1 1,-1 0-1,3 15 1,-2-19-115,1 0 1,0 0 0,0 0-1,1 0 1,-1 0 0,1 0-1,0 0 1,1 0 0,0-1-1,0 0 1,0 1 0,0-1-1,1 0 1,0 0 0,0-1-1,0 1 1,0-1 0,1 0-1,9 7 1,5-2-6741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6.370"/>
    </inkml:context>
    <inkml:brush xml:id="br0">
      <inkml:brushProperty name="width" value="0.05" units="cm"/>
      <inkml:brushProperty name="height" value="0.05" units="cm"/>
    </inkml:brush>
  </inkml:definitions>
  <inkml:trace contextRef="#ctx0" brushRef="#br0">1 400 24575,'-1'-14'0,"2"-32"0,-1 44 0,1 0 0,-1 0 0,0 0 0,1 1 0,-1-1 0,1 0 0,-1 0 0,1 1 0,0-1 0,0 0 0,0 1 0,0-1 0,0 1 0,0-1 0,0 1 0,0 0 0,1-1 0,-1 1 0,3-2 0,-3 3 0,-1 0 0,1-1 0,0 1 0,0 0 0,-1 0 0,1 0 0,0 0 0,-1 0 0,1 0 0,0 0 0,0 0 0,-1 0 0,1 0 0,0 0 0,-1 0 0,1 1 0,0-1 0,0 0 0,-1 1 0,1-1 0,-1 0 0,1 1 0,0-1 0,-1 0 0,1 1 0,-1-1 0,1 1 0,-1 0 0,1-1 0,-1 1 0,1-1 0,-1 1 0,0 0 0,1-1 0,-1 1 0,0-1 0,1 2 0,8 28 0,-6-12 0,-1 0 0,0-1 0,-2 22 0,0-32 0,0 0 0,-1 1 0,0-1 0,-1 1 0,0-1 0,0 0 0,0 0 0,-1 0 0,0 0 0,-4 6 0,7-13 0,0 0 0,0 0 0,0 0 0,0 0 0,0 0 0,0 0 0,0 0 0,0 0 0,0 0 0,0 0 0,0 0 0,0 0 0,0 0 0,0 0 0,0 0 0,0 0 0,0 0 0,0 0 0,0-1 0,0 1 0,0 0 0,0 0 0,0 0 0,-1 0 0,1 0 0,0 0 0,0 0 0,0 0 0,0 0 0,0 0 0,0 0 0,0 0 0,0 0 0,0 0 0,0 0 0,0 0 0,0 0 0,0 0 0,0 0 0,0 0 0,0 0 0,2-9 0,6-15 0,0 8 0,0 0 0,2 0 0,0 0 0,0 1 0,2 1 0,0 0 0,0 1 0,1 0 0,1 0 0,15-9 0,-27 20 0,0 1 0,0 0 0,0 0 0,0 0 0,0 0 0,0 0 0,0 1 0,0-1 0,1 1 0,-1-1 0,0 1 0,0 0 0,1 0 0,-1 0 0,0 0 0,5 1 0,-6-1 0,1 1 0,0 0 0,-1 0 0,1 0 0,-1 0 0,1 0 0,-1 0 0,0 0 0,1 1 0,-1-1 0,0 0 0,0 1 0,0-1 0,0 1 0,0-1 0,0 1 0,0 0 0,0-1 0,-1 1 0,1 0 0,0 2 0,2 9 0,-1 0 0,0 0 0,-1 0 0,0 17 0,-2-21 0,1 0 0,0 0 0,1 0 0,0 0 0,0 0 0,1-1 0,0 1 0,0 0 0,1-1 0,0 1 0,6 9 0,-8-16 0,0 0 0,0 0 0,0-1 0,1 1 0,-1-1 0,0 1 0,1-1 0,-1 1 0,1-1 0,-1 0 0,1 0 0,0 0 0,-1 0 0,1 0 0,0 0 0,0 0 0,0 0 0,0-1 0,0 1 0,0-1 0,0 1 0,0-1 0,0 0 0,0 0 0,0 0 0,0 0 0,0 0 0,0 0 0,0-1 0,0 1 0,0-1 0,-1 1 0,1-1 0,0 0 0,0 1 0,0-1 0,0 0 0,-1 0 0,1-1 0,2 0 0,1-3 0,1 0 0,-1-1 0,0 1 0,0-1 0,0 0 0,-1 0 0,0 0 0,0-1 0,5-12 0,5-21 0,-2-2 0,-3 0 0,-1 0 0,4-67 0,14-69 0,-26 175 0,0 1 0,1 0 0,0-1 0,-1 1 0,1 0 0,0 0 0,0-1 0,0 1 0,0 0 0,1 0 0,-1 0 0,2-2 0,-3 4 0,1 0 0,-1 0 0,0 0 0,0 0 0,0 0 0,1 0 0,-1 0 0,0 0 0,0 0 0,0 0 0,1 0 0,-1 0 0,0 0 0,0 0 0,0 0 0,1 0 0,-1 0 0,0 0 0,0 0 0,0 0 0,1 0 0,-1 0 0,0 0 0,0 1 0,0-1 0,0 0 0,1 0 0,-1 0 0,0 0 0,0 0 0,0 1 0,0-1 0,0 0 0,1 0 0,-1 0 0,0 0 0,0 1 0,0-1 0,0 0 0,5 21 0,0 52 4,-4 1 0,-11 114 0,1-76-1381,8-80-5449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6.542"/>
    </inkml:context>
    <inkml:brush xml:id="br0">
      <inkml:brushProperty name="width" value="0.05" units="cm"/>
      <inkml:brushProperty name="height" value="0.05" units="cm"/>
    </inkml:brush>
  </inkml:definitions>
  <inkml:trace contextRef="#ctx0" brushRef="#br0">12 86 24575,'-3'-3'0,"-1"-4"0,0-5 0,4 1 0,5-2 0,8 2 0,8 3 0,7 2 0,7 3 0,5 1 0,5 2 0,0 0 0,0 0 0,-5-2 0,-7-2 0,-8 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7.054"/>
    </inkml:context>
    <inkml:brush xml:id="br0">
      <inkml:brushProperty name="width" value="0.05" units="cm"/>
      <inkml:brushProperty name="height" value="0.05" units="cm"/>
    </inkml:brush>
  </inkml:definitions>
  <inkml:trace contextRef="#ctx0" brushRef="#br0">0 37 24575,'3'0'0,"7"0"0,9 0 0,7-3 0,8-2 0,8 1 0,6 1 0,5-2 0,-1-1 0,-3 1 0,-3 2 0,-10 0-8191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7.661"/>
    </inkml:context>
    <inkml:brush xml:id="br0">
      <inkml:brushProperty name="width" value="0.05" units="cm"/>
      <inkml:brushProperty name="height" value="0.05" units="cm"/>
    </inkml:brush>
  </inkml:definitions>
  <inkml:trace contextRef="#ctx0" brushRef="#br0">94 487 24575,'-1'-2'0,"1"0"0,-1-1 0,0 1 0,0 0 0,0-1 0,-1 1 0,1 0 0,-3-3 0,-3-3 0,7 8 0,0 0 0,0 0 0,0 0 0,0 0 0,0 0 0,0 1 0,0-1 0,0 0 0,0 0 0,0 0 0,1 0 0,-1 0 0,0 0 0,0 0 0,0 0 0,0 0 0,0 0 0,0 0 0,-1 0 0,1 0 0,0 0 0,0 1 0,0-1 0,0 0 0,0 0 0,0 0 0,0 0 0,0 0 0,0 0 0,0 0 0,0 0 0,0 0 0,0 0 0,0 0 0,0 0 0,0 0 0,0 0 0,0 0 0,0 0 0,0 0 0,0 0 0,0 0 0,0 0 0,-1 1 0,6 14 0,0 0 0,-2 1 0,0 0 0,0 0 0,-2 0 0,0 0 0,0 0 0,-2 0 0,0 1 0,-5 23 0,5-37 0,1-1 0,-1 1 0,0-1 0,0 1 0,0-1 0,0 1 0,0-1 0,-1 0 0,1 1 0,-1-1 0,1 0 0,-1 0 0,0 0 0,0 0 0,0-1 0,-3 4 0,4-5 0,0 1 0,0-1 0,0 0 0,0 1 0,0-1 0,0 0 0,0 0 0,0 0 0,0 0 0,0 0 0,0 0 0,1 0 0,-1 0 0,0 0 0,0 0 0,0 0 0,0 0 0,-2-1 0,2 0 0,-1 0 0,0 0 0,1 0 0,-1-1 0,1 1 0,-1 0 0,1-1 0,-1 1 0,1-1 0,0 1 0,0-1 0,-1-2 0,-2-3 0,0-1 0,1 0 0,1 1 0,-1-1 0,1 0 0,1-1 0,-1 1 0,2 0 0,-1 0 0,1-1 0,0 1 0,0 0 0,3-13 0,4-12 0,0 1 0,12-31 0,-18 62 0,11-34 0,1 1 0,2 1 0,2 0 0,1 1 0,1 1 0,2 1 0,0 0 0,3 2 0,0 0 0,41-34 0,-57 55 0,0 1 0,0 0 0,1 0 0,0 1 0,0 0 0,16-6 0,-23 11 0,0-1 0,0 0 0,0 1 0,0 0 0,-1-1 0,1 1 0,0 0 0,0 0 0,0 0 0,0 0 0,0 0 0,0 0 0,0 0 0,0 1 0,-1-1 0,1 1 0,0-1 0,0 1 0,0 0 0,-1 0 0,1 0 0,0 0 0,-1 0 0,1 0 0,-1 0 0,1 0 0,-1 1 0,0-1 0,0 1 0,1-1 0,-1 1 0,0-1 0,0 1 0,0 0 0,0-1 0,-1 1 0,1 0 0,0 0 0,-1 0 0,1-1 0,-1 1 0,0 0 0,0 2 0,2 8 0,-1 0 0,0 0 0,-1 0 0,-1 0 0,0 0 0,-1 0 0,0-1 0,0 1 0,-7 18 0,-4 3 0,-31 62 0,23-57 0,-1-2 0,-35 43 0,44-62 0,-2 0 0,0-2 0,-1 1 0,0-2 0,-1-1 0,-25 16 0,18-17 0,10-9 0,14-3 0,-1 0 0,1 0 0,0 1 0,0-1 0,-1 0 0,1 0 0,0 0 0,0-1 0,-1 1 0,1 0 0,0 0 0,0 0 0,-1 0 0,1 0 0,0 0 0,0 0 0,0 0 0,-1 0 0,1 0 0,0-1 0,0 1 0,0 0 0,0 0 0,-1 0 0,1 0 0,0-1 0,0 1 0,0 0 0,0 0 0,0 0 0,-1-1 0,1 1 0,0 0 0,0 0 0,0 0 0,0-1 0,0 0 0,0 1 0,1-1 0,-1 0 0,0 0 0,0 0 0,1 1 0,-1-1 0,1 0 0,-1 1 0,1-1 0,-1 0 0,1 1 0,-1-1 0,1 1 0,0-1 0,-1 1 0,1-1 0,0 1 0,-1-1 0,1 1 0,0-1 0,-1 1 0,1 0 0,0 0 0,1-1 0,23-6 0,-24 7 0,7-2 18,1 1 0,0 0 0,-1 0 0,1 1 0,0 0 0,0 1 0,-1 0 0,1 0 0,0 1 0,-1 0 1,1 1-1,-1-1 0,0 2 0,0-1 0,0 1 0,0 0 0,8 7 0,10 9-217,-1 0-1,-2 1 1,31 36 0,-19-20-694,-15-17-5933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8.159"/>
    </inkml:context>
    <inkml:brush xml:id="br0">
      <inkml:brushProperty name="width" value="0.05" units="cm"/>
      <inkml:brushProperty name="height" value="0.05" units="cm"/>
    </inkml:brush>
  </inkml:definitions>
  <inkml:trace contextRef="#ctx0" brushRef="#br0">188 171 24575,'1'-23'0,"1"0"0,1 0 0,8-28 0,-7 34 0,-4 15 0,1 0 0,-1-1 0,1 1 0,-1-1 0,0 1 0,0 0 0,0-1 0,0 1 0,-1-4 0,0 5 0,1 1 0,0 0 0,0-1 0,0 1 0,0 0 0,-1-1 0,1 1 0,0 0 0,0 0 0,0-1 0,-1 1 0,1 0 0,0 0 0,0-1 0,-1 1 0,1 0 0,0 0 0,-1 0 0,1-1 0,0 1 0,-1 0 0,1 0 0,0 0 0,-1 0 0,-14 5 0,-3 7 0,1 0 0,0 2 0,1 0 0,0 0 0,2 2 0,-1 0 0,2 1 0,-17 25 0,26-35 0,-1 1 0,2-1 0,-1 1 0,1 0 0,0 0 0,1 0 0,0 0 0,0 0 0,1 0 0,0 0 0,0 1 0,1-1 0,0 0 0,0 1 0,1-1 0,0 0 0,1 1 0,0-1 0,0 0 0,1 0 0,-1 0 0,2-1 0,-1 1 0,7 9 0,-8-14 0,-1 0 0,1-1 0,0 1 0,0-1 0,0 1 0,0-1 0,0 0 0,0 0 0,1 0 0,-1 0 0,1 0 0,0 0 0,-1-1 0,1 1 0,0-1 0,0 0 0,0 0 0,0 0 0,0 0 0,0-1 0,0 1 0,0-1 0,0 0 0,0 1 0,0-1 0,0-1 0,0 1 0,0 0 0,0-1 0,0 0 0,0 1 0,0-1 0,0-1 0,0 1 0,0 0 0,0-1 0,4-2 0,5-4 0,1-1 0,-1-1 0,-1 0 0,0 0 0,0-1 0,11-16 0,-9 10 0,-1-1 0,-1 0 0,-1 0 0,0-1 0,-2-1 0,0 1 0,7-26 0,-2 96 0,-7-1 200,-3-20-722,2 1 1,9 35-1,-8-46-6304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8.656"/>
    </inkml:context>
    <inkml:brush xml:id="br0">
      <inkml:brushProperty name="width" value="0.05" units="cm"/>
      <inkml:brushProperty name="height" value="0.05" units="cm"/>
    </inkml:brush>
  </inkml:definitions>
  <inkml:trace contextRef="#ctx0" brushRef="#br0">1 49 24575,'4'-29'0,"-4"28"0,1 0 0,-1 0 0,0 0 0,0 0 0,1 0 0,-1 0 0,0 0 0,1 0 0,-1 0 0,1 1 0,-1-1 0,1 0 0,-1 0 0,1 1 0,0-1 0,0 0 0,-1 0 0,1 1 0,0-1 0,0 1 0,0-1 0,-1 1 0,1-1 0,0 1 0,2-1 0,-2 1 0,-1 1 0,1-1 0,0 0 0,0 1 0,-1-1 0,1 1 0,0-1 0,-1 1 0,1-1 0,-1 1 0,1-1 0,-1 1 0,1 0 0,-1-1 0,1 1 0,-1 0 0,1-1 0,-1 1 0,0 0 0,1-1 0,-1 1 0,0 0 0,0 0 0,0 0 0,1-1 0,-1 1 0,0 1 0,2 28 0,-1-26 0,1 37 0,3 0 0,17 76 0,-21-114 0,0 0 0,0 0 0,0 0 0,0 0 0,0-1 0,1 1 0,-1 0 0,1-1 0,3 4 0,-5-5 0,1-1 0,-1 1 0,1-1 0,-1 0 0,1 1 0,-1-1 0,1 0 0,-1 0 0,1 1 0,-1-1 0,1 0 0,-1 0 0,1 0 0,-1 0 0,1 0 0,0 0 0,-1 0 0,1 0 0,-1 0 0,1 0 0,0 0 0,1-1 0,-1 1 0,0-1 0,0 1 0,0-1 0,0 0 0,0 0 0,0 1 0,0-1 0,0 0 0,0 0 0,-1 0 0,1 0 0,0 0 0,0-1 0,8-14 0,-1 1 0,9-28 0,-12 31 0,0-1 0,0 1 0,2 0 0,-1 0 0,13-16 0,-18 27 0,-1 0 0,1 0 0,-1 1 0,1-1 0,-1 0 0,1 1 0,0-1 0,-1 0 0,1 1 0,0-1 0,0 1 0,0-1 0,-1 1 0,1 0 0,0-1 0,0 1 0,0 0 0,0 0 0,0-1 0,0 1 0,1 0 0,-1 0 0,0 1 0,0-1 0,-1 1 0,1-1 0,0 0 0,0 1 0,-1-1 0,1 1 0,0 0 0,-1-1 0,1 1 0,-1 0 0,1-1 0,-1 1 0,1 0 0,-1-1 0,1 1 0,0 1 0,2 6 0,-1 0 0,0 0 0,3 16 0,-4-16 0,1 2 0,1-1 0,-1 1 0,2-1 0,-1 0 0,1 0 0,1 0 0,-1 0 0,2-1 0,-1 0 0,8 8 0,-11-13 0,1 0 0,0 0 0,0 0 0,0-1 0,1 1 0,-1-1 0,1 0 0,-1 0 0,1 0 0,0 0 0,0-1 0,0 0 0,-1 1 0,1-2 0,1 1 0,-1 0 0,0-1 0,0 1 0,0-1 0,0 0 0,0-1 0,0 1 0,0-1 0,0 0 0,0 0 0,6-2 0,-3 0 0,-1 1 0,1-2 0,-1 1 0,0-1 0,0 0 0,0 0 0,-1-1 0,1 1 0,-1-1 0,0-1 0,0 1 0,-1-1 0,0 1 0,0-1 0,0-1 0,-1 1 0,5-11 0,-7 14 0,1-1 0,-1 0 0,0 0 0,-1-1 0,1 1 0,-1 0 0,1 0 0,-1 0 0,0 0 0,-1 0 0,1-1 0,-1 1 0,0 0 0,0 0 0,0 0 0,0 0 0,-1 0 0,0 1 0,1-1 0,-2 0 0,1 1 0,0-1 0,-1 1 0,1 0 0,-1 0 0,0 0 0,0 0 0,0 0 0,0 0 0,-1 1 0,-4-3 0,-13-5-1365,0 3-5461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8.981"/>
    </inkml:context>
    <inkml:brush xml:id="br0">
      <inkml:brushProperty name="width" value="0.05" units="cm"/>
      <inkml:brushProperty name="height" value="0.05" units="cm"/>
    </inkml:brush>
  </inkml:definitions>
  <inkml:trace contextRef="#ctx0" brushRef="#br0">180 151 24575,'2'0'0,"0"0"0,0-1 0,0 1 0,0 0 0,0-1 0,0 1 0,0-1 0,0 0 0,0 1 0,0-1 0,0 0 0,0 0 0,-1 0 0,1-1 0,0 1 0,-1 0 0,1-1 0,-1 1 0,3-4 0,-2 2 0,0 0 0,0 0 0,-1 0 0,1-1 0,-1 1 0,0 0 0,0-1 0,0 1 0,0-1 0,0 1 0,-1-5 0,1 5 0,-1-1 0,0 1 0,0-1 0,0 1 0,0-1 0,-1 1 0,1-1 0,-1 1 0,0-1 0,0 1 0,0 0 0,0-1 0,-1 1 0,0 0 0,1 0 0,-1 0 0,0 0 0,0 0 0,-1 1 0,1-1 0,0 1 0,-1-1 0,0 1 0,-4-3 0,5 4 0,-1 0 0,0 0 0,0 0 0,0 0 0,-1 0 0,1 1 0,0 0 0,0-1 0,0 1 0,0 0 0,0 1 0,0-1 0,-1 0 0,1 1 0,0 0 0,0 0 0,-3 1 0,1 0 0,1 1 0,-1 0 0,1-1 0,0 2 0,0-1 0,0 0 0,0 1 0,0-1 0,-5 9 0,4-5 0,0 0 0,1 0 0,0 0 0,1 1 0,-1-1 0,1 1 0,1 0 0,-1 0 0,1 0 0,1 0 0,0 0 0,0 0 0,0 11 0,2-11 0,1 1 0,-1 0 0,2 0 0,-1-1 0,1 0 0,1 1 0,7 14 0,4 1 0,21 25 0,8 14 0,-42-60 0,0 0 0,0 0 0,-1 1 0,1-1 0,-1 1 0,0-1 0,0 1 0,0-1 0,0 1 0,-1 0 0,1 5 0,-2-7 0,1-1 0,0 1 0,-1-1 0,1 1 0,-1 0 0,1-1 0,-1 1 0,0-1 0,1 0 0,-1 1 0,0-1 0,0 0 0,0 1 0,0-1 0,0 0 0,-1 0 0,1 0 0,0 0 0,0 0 0,-1 0 0,1 0 0,-1 0 0,1-1 0,-1 1 0,1-1 0,-1 1 0,1-1 0,-4 1 0,-3 1-91,0-1 0,-1 0 0,1 0 0,-1-1 0,1 0 0,0 0 0,-1-1 0,1 0 0,-1 0 0,1-1 0,0-1 0,0 1 0,0-1 0,-12-6 0,-1-4-6735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9.596"/>
    </inkml:context>
    <inkml:brush xml:id="br0">
      <inkml:brushProperty name="width" value="0.05" units="cm"/>
      <inkml:brushProperty name="height" value="0.05" units="cm"/>
    </inkml:brush>
  </inkml:definitions>
  <inkml:trace contextRef="#ctx0" brushRef="#br0">80 80 24575,'1'-2'0,"1"0"0,-1 1 0,0-1 0,0 0 0,-1 0 0,1 1 0,0-1 0,0 0 0,-1 0 0,1 0 0,-1 0 0,0 0 0,0 0 0,1 0 0,-1 0 0,0 0 0,-1 0 0,1 0 0,0 0 0,-1 0 0,1 0 0,-1 0 0,1 0 0,-1 0 0,0 0 0,0 1 0,0-1 0,0 0 0,0 0 0,0 1 0,-1-1 0,1 1 0,0-1 0,-1 1 0,1 0 0,-3-2 0,3 2 0,0 0 0,0 0 0,0 0 0,-1 0 0,1 0 0,0 0 0,0 1 0,0-1 0,-1 0 0,1 1 0,0-1 0,-1 1 0,1-1 0,-1 1 0,1 0 0,-1 0 0,1-1 0,0 1 0,-1 0 0,1 0 0,-1 1 0,1-1 0,-1 0 0,1 0 0,0 1 0,-1-1 0,1 1 0,-1-1 0,1 1 0,0-1 0,0 1 0,-1 0 0,1 0 0,0 0 0,0 0 0,0 0 0,0 0 0,0 0 0,0 0 0,0 0 0,0 0 0,0 0 0,1 1 0,-1-1 0,0 0 0,1 1 0,-1-1 0,1 0 0,-1 1 0,1-1 0,0 2 0,-4 18 0,0 0 0,2 0 0,1 0 0,0 0 0,3 25 0,0-4 0,0 263 0,-2-321 0,1 1 0,0-1 0,1 0 0,0 1 0,8-24 0,-6 29 0,-1 1 0,2 0 0,-1 0 0,1 1 0,0 0 0,1-1 0,0 2 0,0-1 0,1 1 0,8-7 0,-5 5 0,0 2 0,1-1 0,-1 1 0,2 1 0,-1 0 0,1 0 0,15-4 0,-18 7 0,0 1 0,1-1 0,-1 2 0,0-1 0,1 1 0,-1 1 0,1 0 0,0 0 0,-1 1 0,14 2 0,-18-2 0,-1 1 0,0-1 0,0 1 0,0 0 0,0 0 0,0 0 0,0 0 0,0 1 0,-1-1 0,1 1 0,-1 0 0,0 0 0,0 1 0,5 6 0,-4-4 0,0 0 0,-1 1 0,0 0 0,0-1 0,0 1 0,-1 0 0,0 1 0,1 10 0,-1-7 0,-1 0 0,0 0 0,-1 0 0,-1 0 0,0 0 0,0 0 0,-1 0 0,0-1 0,-1 1 0,0 0 0,-1-1 0,-5 12 0,6-18 0,0 1 0,0-1 0,-1 0 0,1 1 0,-1-1 0,0-1 0,-9 8 0,12-11 0,0 1 0,1 0 0,-1 0 0,0-1 0,0 1 0,0-1 0,-1 1 0,1-1 0,0 0 0,0 1 0,0-1 0,0 0 0,0 1 0,0-1 0,-1 0 0,1 0 0,0 0 0,0 0 0,0 0 0,0-1 0,0 1 0,-1 0 0,1 0 0,0-1 0,0 1 0,0-1 0,0 1 0,0-1 0,0 1 0,0-1 0,0 0 0,0 1 0,0-1 0,0 0 0,1 0 0,-1 0 0,0 0 0,0 1 0,1-1 0,-1 0 0,1 0 0,-1 0 0,0-2 0,0 0 0,0-1 0,0 1 0,1 0 0,-1 0 0,1 0 0,0 0 0,0-1 0,0 1 0,0 0 0,1 0 0,-1 0 0,1 0 0,0 0 0,0-1 0,0 1 0,0 1 0,0-1 0,1 0 0,-1 0 0,4-3 0,2-6 0,1 1 0,0 0 0,15-13 0,-6 7 0,0 1 0,2 1 0,0 0 0,27-14 0,-34 22 0,0 0 0,1 2 0,0 0 0,0 0 0,0 1 0,0 1 0,1 0 0,24-2 0,-35 5 9,0 0-1,0 0 1,0 0-1,1 0 1,-1 0-1,0 1 1,0 0 0,0 0-1,-1-1 1,1 2-1,0-1 1,0 0-1,0 1 1,-1-1-1,1 1 1,-1 0-1,1-1 1,-1 1-1,3 3 1,-3-2 4,1 1 0,-1-1 0,0 1 0,0-1 1,0 1-1,-1 0 0,1 0 0,-1 0 0,0 0 0,0 0 0,0 0 0,0 8 1,-1-6-104,0 1 0,0-1 0,0 1 0,-1-1 0,0 0 1,0 0-1,-1 1 0,0-1 0,0 0 0,0 0 1,-1 0-1,0-1 0,0 1 0,0 0 0,-1-1 0,0 0 1,0 0-1,-6 6 0,-2-3-6736</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49.743"/>
    </inkml:context>
    <inkml:brush xml:id="br0">
      <inkml:brushProperty name="width" value="0.05" units="cm"/>
      <inkml:brushProperty name="height" value="0.05" units="cm"/>
    </inkml:brush>
  </inkml:definitions>
  <inkml:trace contextRef="#ctx0" brushRef="#br0">73 17 24575,'3'-3'0,"-2"-1"0,-4 0 0,-6 0 0,-3 2 0,0 4 0,-1 5 0,-2 1 0,2-1-8191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3.416"/>
    </inkml:context>
    <inkml:brush xml:id="br0">
      <inkml:brushProperty name="width" value="0.05" units="cm"/>
      <inkml:brushProperty name="height" value="0.05" units="cm"/>
    </inkml:brush>
  </inkml:definitions>
  <inkml:trace contextRef="#ctx0" brushRef="#br0">58 0 24575,'0'3'0,"0"4"0,0 5 0,-3-1 0,-5 1 0,0 2 0,1 2 0,1 1 0,2 1 0,-1 0 0,-3-2 0,-1-5-8191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0.445"/>
    </inkml:context>
    <inkml:brush xml:id="br0">
      <inkml:brushProperty name="width" value="0.05" units="cm"/>
      <inkml:brushProperty name="height" value="0.05" units="cm"/>
    </inkml:brush>
  </inkml:definitions>
  <inkml:trace contextRef="#ctx0" brushRef="#br0">1 85 24575,'1'1'0,"1"1"0,0-1 0,0 0 0,0 1 0,1-1 0,-1 0 0,0 0 0,0 0 0,1 0 0,4 0 0,-6-1 0,1 0 0,-1 1 0,1-1 0,-1 0 0,0 1 0,1-1 0,-1 1 0,1-1 0,-1 1 0,0 0 0,1-1 0,-1 1 0,0 0 0,0 0 0,0 0 0,0 0 0,0 0 0,0 0 0,0 0 0,0 1 0,0-1 0,0 0 0,0 0 0,-1 1 0,1-1 0,-1 0 0,1 1 0,0 2 0,-1 1 0,0 0 0,0 1 0,0-1 0,-1 0 0,1 0 0,-1 0 0,-1 0 0,-1 8 0,1-8 0,0 0 0,1 0 0,0 0 0,0 0 0,0 0 0,1 1 0,0 6 0,0-11 0,0 0 0,0 0 0,1 0 0,-1 0 0,0-1 0,0 1 0,1 0 0,-1 0 0,1 0 0,-1 0 0,0 0 0,1-1 0,0 1 0,-1 0 0,1 0 0,-1-1 0,1 1 0,0 0 0,0-1 0,-1 1 0,1-1 0,0 1 0,0-1 0,0 1 0,1-1 0,0 1 0,0 0 0,1-1 0,-1 0 0,1 0 0,-1 0 0,1 0 0,-1 0 0,1 0 0,3-1 0,5-2 0,0 0 0,-1-1 0,13-6 0,200-86 0,-207 89 0,0-1 0,0 0 0,-1-1 0,0 0 0,25-22 0,-4 7 0,-28 19 0,1 0 0,-1 0 0,10-10 0,-18 15 0,0 0 0,0 0 0,0 0 0,0 0 0,0 0 0,0 0 0,1 0 0,-1 0 0,0 0 0,0 0 0,0 0 0,0 0 0,0 0 0,0 0 0,0 0 0,0 0 0,1 0 0,-1 0 0,0 0 0,0-1 0,0 1 0,0 0 0,0 0 0,0 0 0,0 0 0,0 0 0,0 0 0,0 0 0,0 0 0,0-1 0,0 1 0,0 0 0,0 0 0,0 0 0,0 0 0,0 0 0,0 0 0,0-1 0,0 1 0,0 0 0,0 0 0,0 0 0,0 0 0,0 0 0,0 0 0,0 0 0,0-1 0,0 1 0,0 0 0,0 0 0,0 0 0,0 0 0,0 0 0,0 0 0,0 0 0,0 0 0,-1 0 0,1-1 0,0 1 0,0 0 0,0 0 0,0 0 0,0 0 0,0 0 0,0 0 0,-1 0 0,1 0 0,0 0 0,-13 2 0,-16 8 0,27-9 0,-18 7 0,1 1 0,0 1 0,1 0 0,-30 23 0,45-30 0,-1 0 0,0 1 0,1-1 0,0 1 0,0 0 0,0 0 0,0 0 0,0 0 0,1 0 0,0 0 0,0 1 0,0-1 0,0 1 0,1 0 0,0 0 0,0-1 0,0 1 0,1 0 0,-1 0 0,1 0 0,0 0 0,0 0 0,1-1 0,0 1 0,0 0 0,2 7 0,0-4 0,0 1 0,1-1 0,0 0 0,0-1 0,0 1 0,1-1 0,8 10 0,4 1 0,24 20 0,-26-25 0,-1 0 0,0 2 0,15 19 0,-26-30 0,-1 0 0,0-1 0,0 1 0,0 0 0,0 0 0,0 0 0,-1 1 0,0-1 0,0 0 0,0 0 0,-1 1 0,1-1 0,-1 1 0,0-1 0,-1 5 0,0-2 0,0 0 0,-1-1 0,0 1 0,0 0 0,-1-1 0,0 1 0,0-1 0,-7 10 0,0-1 0,-1-1 0,-1-1 0,0 0 0,-1 0 0,-1-2 0,-23 17 0,23-19 0,0 0 0,-1-1 0,0-1 0,0 0 0,-1-1 0,-19 5 0,30-10 0,-1 0 0,1 0 0,0-1 0,0 1 0,0-1 0,-1-1 0,1 1 0,0-1 0,0 1 0,-9-4 0,11 3 0,0 0 0,0-1 0,1 0 0,-1 1 0,0-1 0,0 0 0,1 0 0,0 0 0,-1-1 0,1 1 0,0-1 0,0 1 0,0-1 0,0 0 0,1 0 0,-1 1 0,1-1 0,-2-5 0,1 1 0,0-1 0,0 1 0,1 0 0,0-1 0,1 1 0,0-1 0,0 1 0,1-1 0,-1 1 0,1-1 0,1 1 0,0 0 0,0 0 0,0 0 0,1 0 0,5-10 0,2-2 0,1 1 0,0 1 0,1 0 0,25-27 0,-21 27 86,1 0-1,0 2 0,33-23 1,-39 30-276,1 2 0,-1-1 1,1 2-1,0-1 0,1 2 1,-1 0-1,1 0 1,14-1-1,-5 2-6636</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5.884"/>
    </inkml:context>
    <inkml:brush xml:id="br0">
      <inkml:brushProperty name="width" value="0.05" units="cm"/>
      <inkml:brushProperty name="height" value="0.05" units="cm"/>
    </inkml:brush>
  </inkml:definitions>
  <inkml:trace contextRef="#ctx0" brushRef="#br0">0 1535 24575,'1'1'0,"-1"1"0,0-1 0,0 0 0,1 0 0,-1 1 0,1-1 0,-1 0 0,1 0 0,-1 0 0,1 0 0,0 1 0,0-1 0,-1 0 0,1 0 0,0-1 0,0 1 0,0 0 0,0 0 0,0 0 0,0-1 0,0 1 0,0 0 0,1-1 0,-1 1 0,1 0 0,-1-1 0,0 0 0,0 1 0,0-1 0,0 0 0,0 0 0,0 1 0,-1-1 0,1 0 0,0 0 0,0 0 0,0 0 0,0 0 0,0 0 0,0-1 0,0 1 0,0 0 0,0 0 0,0-1 0,-1 1 0,1 0 0,0-1 0,0 1 0,0-1 0,-1 1 0,1-1 0,0 1 0,0-1 0,-1 0 0,1 1 0,0-1 0,-1 0 0,1 0 0,-1 0 0,1-1 0,2-7 0,-1-1 0,0 0 0,0 1 0,-1-1 0,-1 0 0,1 0 0,-3-19 0,0-1 0,38-457 0,-10 237 0,-21 198 0,21-465 0,-27 508 0,-2-45 0,3 50 0,-1 0 0,0 0 0,0 0 0,0 0 0,-1 1 0,1-1 0,-1 0 0,0 1 0,0-1 0,-3-4 0,5 8 0,-1-1 0,1 1 0,-1-1 0,1 1 0,-1-1 0,1 1 0,-1-1 0,1 1 0,-1-1 0,1 1 0,-1 0 0,0-1 0,1 1 0,-1 0 0,0-1 0,1 1 0,-1 0 0,0 0 0,1 0 0,-1 0 0,0 0 0,1 0 0,-1 0 0,0 0 0,1 0 0,-1 0 0,-1 0 0,1 1 0,0 0 0,-1-1 0,1 1 0,0 0 0,-1 0 0,1 0 0,0 0 0,0 0 0,0 0 0,0 0 0,-2 3 0,-2 4 0,0 1 0,1-1 0,-4 11 0,6-14 0,-8 19-1365,1-3-5461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6.336"/>
    </inkml:context>
    <inkml:brush xml:id="br0">
      <inkml:brushProperty name="width" value="0.05" units="cm"/>
      <inkml:brushProperty name="height" value="0.05" units="cm"/>
    </inkml:brush>
  </inkml:definitions>
  <inkml:trace contextRef="#ctx0" brushRef="#br0">214 161 24575,'-3'0'0,"0"1"0,0-1 0,1 1 0,-1 0 0,0 0 0,0 0 0,0 0 0,1 0 0,-1 1 0,1-1 0,-1 1 0,1 0 0,0-1 0,-1 1 0,1 0 0,-2 3 0,-32 42 0,23-29 0,-5 9 0,-17 20 0,32-43 0,-1-1 0,1 1 0,-1-1 0,0 0 0,0 0 0,0 0 0,0 0 0,-9 4 0,12-7 0,1 0 0,-1 1 0,0-1 0,1 0 0,-1 0 0,1 1 0,-1-1 0,0 0 0,1 0 0,-1 0 0,1 0 0,-1 0 0,0 0 0,1 0 0,-1 0 0,0 0 0,1 0 0,-1 0 0,0 0 0,1-1 0,-1 1 0,1 0 0,-1 0 0,1-1 0,-1 1 0,0 0 0,1-1 0,-1 1 0,1 0 0,-1-1 0,0-1 0,1 1 0,-1 0 0,1 0 0,-1-1 0,1 1 0,0 0 0,0 0 0,0-1 0,-1 1 0,1-1 0,0 1 0,0 0 0,1-2 0,0-5 0,1 0 0,0 0 0,5-13 0,3-1 0,1 1 0,0 1 0,2-1 0,1 2 0,0 0 0,1 1 0,1 0 0,1 2 0,0-1 0,1 2 0,1 1 0,0 0 0,38-20 0,-50 31 0,1-1 0,0 1 0,0 0 0,0 1 0,1 0 0,-1 0 0,0 1 0,1 0 0,-1 0 0,1 1 0,-1 0 0,1 1 0,-1 0 0,1 0 0,-1 1 0,0-1 0,1 2 0,-1 0 0,0 0 0,-1 0 0,1 1 0,0 0 0,-1 0 0,0 1 0,0 0 0,0 0 0,-1 1 0,11 12 0,12 17-341,-1 2 0,-2 0-1,24 49 1,-23-37-6485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8.368"/>
    </inkml:context>
    <inkml:brush xml:id="br0">
      <inkml:brushProperty name="width" value="0.05" units="cm"/>
      <inkml:brushProperty name="height" value="0.05" units="cm"/>
    </inkml:brush>
  </inkml:definitions>
  <inkml:trace contextRef="#ctx0" brushRef="#br0">1 254 24575,'20'-4'0,"-19"4"0,0-1 0,0 1 0,0-1 0,0 1 0,0 0 0,1-1 0,-1 1 0,0 0 0,0 0 0,0 0 0,1 0 0,-1 0 0,0 0 0,0 0 0,0 0 0,0 1 0,1-1 0,-1 0 0,0 1 0,0-1 0,0 1 0,0-1 0,0 1 0,0-1 0,0 1 0,0 0 0,0-1 0,0 1 0,0 0 0,0 0 0,-1 0 0,1 0 0,0 0 0,-1 0 0,1 0 0,0 2 0,10 20 0,-2 1 0,-1 0 0,-1 0 0,-1 1 0,5 41 0,-4-25 0,89 703 0,-92-690 0,-3 1 0,-2-1 0,-3 1 0,-17 89 0,19-134 0,0-4 0,0 1 0,1-1 0,-1 1 0,2 0 0,-1-1 0,1 1 0,0 0 0,0-1 0,1 1 0,2 9 0,-2-14 0,-1-1 0,1 0 0,0 0 0,0 1 0,0-1 0,1 0 0,-1 0 0,0 0 0,0 0 0,0 0 0,1 0 0,-1 0 0,0-1 0,1 1 0,-1 0 0,1-1 0,-1 1 0,1-1 0,-1 0 0,3 1 0,35 1 0,-29-1 0,348-15 25,-187 3-236,1497-35-3224,2 40-1618,-760 5 3961,1498-34 997,-2395 35 309,144-9 2555,-124 2-568,-34 7-2177,1 0 0,0 0 1,0 0-1,0 0 0,-1 0 1,1 0-1,0 0 1,0 0-1,0 0 0,0 0 1,-1 0-1,1 0 1,0 0-1,0 0 0,0 0 1,-1-1-1,1 1 1,0 0-1,0 0 0,0 0 1,0 0-1,0 0 1,-1 0-1,1-1 0,0 1 1,0 0-1,0 0 1,0 0-1,0 0 0,0-1 1,0 1-1,0 0 1,-1 0-1,1 0 0,0 0 1,0-1-1,0 1 1,0 0-1,0 0 0,0 0 1,0-1-1,0 1 1,0 0-1,0 0 0,0 0 1,0 0-1,0-1 1,0 1-1,1 0 0,-1 0 1,0 0-1,0-1 1,0 1-1,0 0 0,0 0 1,0 0-1,0 0 1,1 0-1,-1-1 0,0 1 1,0 0-1,0 0 1,0 0-1,0 0 0,1 0 1,-1 0-1,0 0 1,0 0-1,0-1 0,-16-4 1222,-40-5-585,-62-3 0,-24-3-259,137 15-402,0 0 0,-1 0 0,1 0 0,0-1 0,0 0 0,0 0 0,-6-4 0,9 5 0,1 0 0,0 0 0,-1 0 0,1 0 0,0-1 0,0 1 0,0 0 0,0 0 0,0-1 0,0 1 0,0-1 0,0 1 0,1-1 0,-1 1 0,1-1 0,-1 0 0,1 1 0,-1-1 0,1 1 0,0-1 0,0 0 0,0 1 0,0-1 0,0 0 0,0 1 0,0-1 0,1-3 0,5-14 0,11-28 0,3-8 0,-6-2 0,-2 0 0,4-67 0,-2-117 0,-5 58 0,26-279 0,-34 445 0,0 0 0,-1 0 0,-1 0 0,-5-25 0,4 36 0,1 1 0,-1-1 0,0 1 0,0-1 0,0 1 0,-1 0 0,0 0 0,0 0 0,0 0 0,0 1 0,-1-1 0,0 1 0,0 0 0,0 0 0,0 0 0,-1 1 0,-4-4 0,3 5 0,1-1 0,0 1 0,-1 0 0,1 1 0,-1-1 0,1 1 0,-1 0 0,-8 0 0,-50 1 0,32 1 0,-3191-13-7979,986 34 6539,1282 19 5060,905-39-3093,21-1 860,-35 4 0,64-4-1367,-1-1 0,1 0 0,0 0 0,0 0 0,0 0 0,0 0 0,-1 0-1,1 0 1,0 0 0,0 0 0,0 1 0,0-1 0,-1 0 0,1 0 0,0 0 0,0 0 0,0 1 0,0-1 0,0 0-1,0 0 1,-1 0 0,1 0 0,0 1 0,0-1 0,0 0 0,0 0 0,0 1 0,0-1 0,0 0 0,0 0 0,0 0-1,0 1 1,0-1 0,0 0 0,0 0 0,0 0 0,0 1 0,0-1 0,0 0 0,1 0 0,-1 0 0,0 1 0,0-1 0,0 0-1,0 0 1,0 0 0,0 0 0,0 1 0,1-1 0,-1 0 0,0 0 0,0 0 0,0 0 0,0 0 0,1 0 0,-1 0-1,0 1 1,0-1 0,0 0 0,1 0 0,0 0 9,-1 1 0,0-1 1,1 1-1,-1-1 0,1 1 0,-1-1 0,1 1 0,-1-1 1,0 1-1,1-1 0,-1 1 0,0-1 0,0 1 0,1 0 1,-1-1-1,0 1 0,0 0 0,0-1 0,0 1 0,0-1 1,0 1-1,0 0 0,0-1 0,0 1 0,0 0 0,0-1 0,0 1 1,0 0-1,-1-1 0,1 1 0,0-1 0,0 1 0,-1 0 1,1-1-1,0 1 0,-1-1 0,1 1 0,-1-1 0,1 1 1,-1-1-1,1 0 0,-1 1 0,0 0 0,-16 8-29,-2 0 0,1-1 0,-1-1 0,-38 9 0,20-5 0,25-8 0,-3 2 0,0 0 0,-20 9 0,31-12 0,-1 1 0,1 0 0,-1 0 0,1 0 0,0 0 0,0 1 0,1-1 0,-1 1 0,1 0 0,-1 0 0,-2 6 0,-69 104 0,66-103 0,0 0 0,-1-1 0,0 0 0,0 0 0,-1-1 0,-1-1 0,-19 12 0,5-11 0,26-9 0,-1 1 0,0-1 0,1 0 0,-1 0 0,0 0 0,0 1 0,1-1 0,-1 0 0,0 0 0,1 0 0,-1 0 0,0 0 0,0 0 0,1 0 0,-1-1 0,0 1 0,1 0 0,-1 0 0,0 0 0,1-1 0,-1 1 0,0 0 0,1-1 0,-1 1 0,1-1 0,-1 1 0,0-1 0,1 1 0,-1-1 0,1 1 0,0-1 0,-1 1 0,0-2 0,28 18 0,-8-3-1365,1 0-5461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9.070"/>
    </inkml:context>
    <inkml:brush xml:id="br0">
      <inkml:brushProperty name="width" value="0.05" units="cm"/>
      <inkml:brushProperty name="height" value="0.05" units="cm"/>
    </inkml:brush>
  </inkml:definitions>
  <inkml:trace contextRef="#ctx0" brushRef="#br0">516 107 24575,'0'-4'0,"0"0"0,0 0 0,0 0 0,-1 0 0,0-1 0,0 1 0,0 0 0,0 0 0,-1 0 0,1 1 0,-1-1 0,0 0 0,0 1 0,0-1 0,-1 1 0,0-1 0,-3-2 0,2 2 0,0 1 0,-1 0 0,1 0 0,-1 0 0,0 0 0,0 1 0,0 0 0,-1 0 0,1 0 0,0 1 0,-9-2 0,-1 1 0,-1 1 0,1 1 0,-1 0 0,1 1 0,-1 1 0,1 0 0,0 1 0,-22 7 0,19-3 0,-1 1 0,1 1 0,1 0 0,-1 2 0,2-1 0,0 2 0,0 1 0,1 0 0,0 0 0,1 2 0,-12 15 0,19-21 0,1 0 0,0 0 0,1 1 0,0 0 0,0 0 0,1 0 0,0 0 0,1 1 0,-3 16 0,5-19 0,0 0 0,1 0 0,0 0 0,1 0 0,0 0 0,0 0 0,0 0 0,1-1 0,0 1 0,1 0 0,0-1 0,0 1 0,0-1 0,6 9 0,-3-7 17,1 0 0,0-1 0,0 1 1,0-1-1,1-1 0,1 1 0,-1-1 0,1-1 0,13 8 0,-6-5 11,0-2 1,0 0-1,0 0 1,1-2-1,23 5 1,-7-5-314,0-1 1,0-1-1,0-2 1,0-1-1,57-9 1,-17-3-6542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9.536"/>
    </inkml:context>
    <inkml:brush xml:id="br0">
      <inkml:brushProperty name="width" value="0.05" units="cm"/>
      <inkml:brushProperty name="height" value="0.05" units="cm"/>
    </inkml:brush>
  </inkml:definitions>
  <inkml:trace contextRef="#ctx0" brushRef="#br0">180 445 24575,'-1'2'0,"0"0"0,0 0 0,0-1 0,-1 1 0,1 0 0,0-1 0,-1 1 0,1-1 0,-1 1 0,0-1 0,1 1 0,-1-1 0,0 0 0,0 0 0,0 0 0,-2 1 0,-5 3 0,-10 9 0,1 0 0,-26 25 0,37-32 0,0 1 0,0 0 0,1 0 0,0 1 0,0-1 0,1 1 0,-8 20 0,12-28 0,0 1 0,1 0 0,-1-1 0,1 1 0,-1 0 0,1-1 0,0 1 0,0 0 0,0 0 0,0 0 0,0-1 0,0 1 0,0 0 0,0 0 0,1-1 0,-1 1 0,1 0 0,-1-1 0,1 1 0,0 0 0,2 2 0,-2-2 0,1-1 0,-1 1 0,1-1 0,0 0 0,0 0 0,0 0 0,-1 0 0,1 0 0,0 0 0,0 0 0,1-1 0,-1 1 0,0-1 0,0 1 0,3-1 0,3 1 0,-1-1 0,1 0 0,-1-1 0,0 0 0,1 0 0,-1 0 0,0-1 0,1 0 0,8-4 0,-9 1 0,1 0 0,-1 0 0,0 0 0,-1-1 0,0 0 0,0 0 0,0 0 0,0-1 0,-1 0 0,8-13 0,3-10 0,18-42 0,-30 62 0,11-30 0,-1 0 0,-3 0 0,-1-1 0,-1 0 0,-3-1 0,-1 0 0,-2-47 0,-3 86 0,-2-49 0,2 48 0,-1 0 0,0-1 0,0 1 0,0 0 0,0 0 0,-1 0 0,1 0 0,-1 0 0,-4-5 0,6 9 0,0-1 0,0 1 0,0 0 0,0 0 0,-1-1 0,1 1 0,0 0 0,0 0 0,0-1 0,-1 1 0,1 0 0,0 0 0,0 0 0,-1-1 0,1 1 0,0 0 0,-1 0 0,1 0 0,0 0 0,-1 0 0,1-1 0,0 1 0,-1 0 0,1 0 0,0 0 0,-1 0 0,1 0 0,0 0 0,-1 0 0,1 0 0,0 0 0,-1 1 0,1-1 0,0 0 0,-1 0 0,-8 12 0,0 20 0,1 10 0,1 0 0,3 1 0,1 0 0,2-1 0,2 1 0,2 0 0,2 0 0,2-1 0,23 81 0,-25-108-273,1 0 0,0-1 0,1 0 0,10 15 0,3-1-6553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09.861"/>
    </inkml:context>
    <inkml:brush xml:id="br0">
      <inkml:brushProperty name="width" value="0.05" units="cm"/>
      <inkml:brushProperty name="height" value="0.05" units="cm"/>
    </inkml:brush>
  </inkml:definitions>
  <inkml:trace contextRef="#ctx0" brushRef="#br0">54 235 24575,'9'-6'0,"-1"-1"0,0 0 0,0 0 0,0-1 0,-1 0 0,0-1 0,-1 0 0,8-13 0,-1 3 0,1 1 0,20-31 0,-31 44 0,-1 1 0,1-1 0,-1 0 0,0 0 0,0-1 0,0 1 0,1-9 0,-3 13 0,0 1 0,1-1 0,-1 0 0,0 1 0,0-1 0,0 1 0,0-1 0,0 1 0,0-1 0,-1 1 0,1-1 0,0 1 0,0-1 0,0 0 0,0 1 0,-1-1 0,1 1 0,0-1 0,0 1 0,-1 0 0,1-1 0,0 1 0,-1-1 0,1 1 0,-1-1 0,1 1 0,0 0 0,-1-1 0,1 1 0,-1 0 0,1 0 0,-1-1 0,1 1 0,-1 0 0,1 0 0,-1 0 0,0 0 0,1-1 0,-1 1 0,1 0 0,-1 0 0,1 0 0,-1 0 0,1 0 0,-1 0 0,1 1 0,-1-1 0,0 0 0,1 0 0,-1 0 0,0 1 0,-29 11 0,16-2 0,0-1 0,1 2 0,0 0 0,1 0 0,0 1 0,1 1 0,0 0 0,1 0 0,0 1 0,1 1 0,-11 23 0,18-32 0,0 0 0,0 0 0,1 0 0,-1 0 0,1 0 0,0 1 0,1-1 0,0 0 0,0 1 0,0-1 0,1 0 0,0 1 0,0-1 0,4 12 0,-2-11 0,0 0 0,1 1 0,0-1 0,1 0 0,-1-1 0,1 1 0,0-1 0,1 0 0,0 0 0,0-1 0,8 6 0,20 12 0,-22-15 0,0 0 0,15 14 0,-26-21 0,0-1 0,-1 1 0,1 0 0,0-1 0,-1 1 0,1 0 0,-1-1 0,1 1 0,-1 0 0,1 0 0,-1 0 0,1-1 0,-1 1 0,0 0 0,0 0 0,1 0 0,-1 0 0,0 0 0,0 0 0,0-1 0,0 1 0,0 0 0,0 0 0,0 0 0,0 0 0,0 0 0,-1 1 0,0 0 0,0-1 0,0 0 0,0 1 0,0-1 0,0 0 0,0 0 0,-1 1 0,1-1 0,0 0 0,-1 0 0,1 0 0,-1-1 0,-2 2 0,-2 1 0,-1-1 0,1 0 0,-1 0 0,0 0 0,0-1 0,-9 1 0,8-2-273,1-1 0,0 0 0,-1 0 0,-11-4 0,-1-2-6553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0.917"/>
    </inkml:context>
    <inkml:brush xml:id="br0">
      <inkml:brushProperty name="width" value="0.05" units="cm"/>
      <inkml:brushProperty name="height" value="0.05" units="cm"/>
    </inkml:brush>
  </inkml:definitions>
  <inkml:trace contextRef="#ctx0" brushRef="#br0">206 341 24575,'11'-5'0,"-1"1"0,1-1 0,-1-1 0,-1 0 0,1 0 0,-1-1 0,0 0 0,-1 0 0,11-12 0,-15 14 0,0 1 0,0-1 0,0 0 0,0 0 0,-1-1 0,0 1 0,0 0 0,-1-1 0,0 0 0,0 0 0,0 0 0,0 0 0,-1 0 0,0 0 0,-1 0 0,1 0 0,-1 0 0,-1-9 0,1 11 0,-1 1 0,1 0 0,-1-1 0,0 1 0,0 0 0,-1 0 0,1 0 0,0 0 0,-1 0 0,0 0 0,0 0 0,0 1 0,0-1 0,0 1 0,0-1 0,-1 1 0,1 0 0,-1 0 0,0 0 0,0 0 0,1 0 0,-1 1 0,0-1 0,0 1 0,-1 0 0,1 0 0,0 0 0,0 0 0,-1 1 0,1-1 0,0 1 0,-1 0 0,-5 0 0,-3 1 0,1 0 0,0 1 0,0 0 0,0 0 0,0 2 0,0-1 0,0 1 0,-17 10 0,15-6 0,1 0 0,0 1 0,1 0 0,-1 0 0,2 1 0,0 1 0,0 0 0,1 0 0,0 1 0,-12 21 0,17-25 0,1-1 0,-1 1 0,2 0 0,-1 1 0,1-1 0,0 0 0,0 1 0,0 13 0,2-15 0,0-1 0,1 0 0,0 0 0,0 0 0,0 0 0,1-1 0,0 1 0,0 0 0,0 0 0,1-1 0,-1 1 0,1-1 0,5 6 0,-3-5 0,1 0 0,0 0 0,0-1 0,0 0 0,0 0 0,1-1 0,0 0 0,0 0 0,0 0 0,1-1 0,-1 0 0,1 0 0,0-1 0,9 2 0,-2-1 0,-1-1 0,1-1 0,0 0 0,-1 0 0,1-2 0,0 0 0,14-3 0,-25 3 0,0 0 0,1 0 0,-1-1 0,0 1 0,0-1 0,0 0 0,0 0 0,-1-1 0,1 1 0,4-4 0,-7 5 0,0 0 0,0 0 0,-1 0 0,1 0 0,0 0 0,0 0 0,-1 0 0,1 0 0,-1 0 0,1 0 0,-1 0 0,1 0 0,-1 0 0,0 0 0,1-1 0,-1 1 0,0 0 0,0 0 0,0 0 0,0-1 0,0 1 0,0 0 0,0 0 0,-1 0 0,1-1 0,0 1 0,-1 0 0,1 0 0,-1 0 0,1 0 0,-1 0 0,1 0 0,-1 0 0,0 0 0,1 0 0,-1 0 0,0 0 0,0 0 0,0 0 0,0 1 0,-1-2 0,-1 0 0,1-1 0,-1 1 0,1 0 0,-1 0 0,0 1 0,0-1 0,0 1 0,0-1 0,0 1 0,-1 0 0,1 0 0,0 0 0,0 1 0,-1-1 0,1 1 0,0 0 0,-1 0 0,1 0 0,0 0 0,-1 0 0,1 1 0,0-1 0,-1 1 0,1 0 0,0 0 0,0 1 0,0-1 0,-6 4 0,3-1 0,0 0 0,1 0 0,-1 0 0,1 1 0,0 0 0,0 0 0,1 1 0,-1-1 0,1 1 0,1 0 0,-1 0 0,1 1 0,-3 5 0,1 2 0,1-1 0,1 0 0,0 1 0,0 0 0,1 0 0,1 0 0,1 0 0,0 0 0,0 0 0,5 22 0,-4-28 0,1-1 0,0 0 0,0 0 0,1 0 0,-1 0 0,2 0 0,-1-1 0,1 1 0,0-1 0,0 0 0,0 0 0,1-1 0,0 1 0,0-1 0,1 0 0,0 0 0,-1-1 0,2 1 0,-1-1 0,0-1 0,12 6 0,-4-5 0,-1 0 0,1-1 0,0-1 0,-1 0 0,1-1 0,0-1 0,0 0 0,0 0 0,18-4 0,2-2 0,-1-1 0,54-19 0,-57 15 0,0-2 0,50-29 0,-65 33 0,-1 0 0,-1-2 0,0 1 0,0-2 0,-1 1 0,0-2 0,10-14 0,-19 23 0,0-1 0,0 1 0,0-1 0,-1 0 0,0 0 0,0-1 0,0 1 0,0 0 0,-1-1 0,0 1 0,0-1 0,0 1 0,-1-1 0,0 1 0,0-1 0,0 1 0,-1-1 0,-1-7 0,-1 5 0,1 0 0,-1 1 0,-1 0 0,0-1 0,0 1 0,0 1 0,-1-1 0,1 1 0,-2-1 0,1 1 0,-13-10 0,3 0 0,12 11 0,12 10 0,-1 0 0,-1 1 0,1 0 0,-2 1 0,1-1 0,-1 1 0,0 1 0,0-1 0,-1 1 0,0 0 0,0 0 0,-1 1 0,6 16 0,-6-12 0,-1 1 0,0 0 0,-1 0 0,0 0 0,-2 0 0,1 0 0,-2 0 0,-1 15 0,2-28 0,0 0 0,0 0 0,0 0 0,0 0 0,0 0 0,-1-1 0,1 1 0,0 0 0,0 0 0,-1 0 0,1 0 0,0 0 0,-1 0 0,1-1 0,-1 1 0,1 0 0,-1 0 0,1-1 0,-1 1 0,0 0 0,1-1 0,-1 1 0,0 0 0,0-1 0,1 1 0,-1-1 0,0 1 0,0-1 0,-1 1 0,1-1 0,0-1 0,0 1 0,0 0 0,0-1 0,0 1 0,0-1 0,0 1 0,1-1 0,-1 0 0,0 1 0,0-1 0,1 0 0,-1 0 0,0 1 0,1-1 0,-1 0 0,1 0 0,-1 0 0,1 0 0,-1 0 0,1 1 0,0-1 0,-1 0 0,1 0 0,0 0 0,0 0 0,-1-2 0,0-7 0,0 1 0,1-1 0,0 1 0,0-1 0,1 0 0,0 1 0,0-1 0,1 1 0,1 0 0,-1 0 0,2 0 0,-1 0 0,9-14 0,-8 14 0,1 1 0,-1 0 0,2 0 0,-1 1 0,1 0 0,1 0 0,-1 0 0,1 1 0,0 0 0,0 0 0,1 0 0,0 1 0,0 0 0,9-3 0,-13 6 0,0 1 0,0 0 0,-1 0 0,1 0 0,0 1 0,0-1 0,0 1 0,0 0 0,0 0 0,0 0 0,0 0 0,0 1 0,0 0 0,0 0 0,6 2 0,-5-1 0,0 1 0,0 0 0,-1 0 0,1 0 0,-1 0 0,0 1 0,0-1 0,0 1 0,0 0 0,3 6 0,3 6 0,0 0 0,-1 0 0,-1 1 0,-1 0 0,8 28 0,-13-38 0,3 10 0,1 1 0,1-1 0,0 0 0,18 29 0,-23-43 0,0 0 0,0 0 0,1 0 0,0 0 0,-1-1 0,1 1 0,0-1 0,0 0 0,0 0 0,0 0 0,1 0 0,-1 0 0,4 1 0,-4-3 0,0 1 0,0-1 0,0 1 0,1-1 0,-1 0 0,0 0 0,0-1 0,0 1 0,0-1 0,0 1 0,0-1 0,0 0 0,0 0 0,0 0 0,0-1 0,0 1 0,-1-1 0,4-1 0,1-3 0,0 0 0,0 0 0,0-1 0,-1 1 0,0-1 0,0-1 0,-1 1 0,0-1 0,0 0 0,-1 0 0,0-1 0,0 1 0,-1-1 0,0 0 0,0 0 0,1-11 0,2-18 0,-1 0 0,-1-58 0,-3 90 0,0-31 0,1-62 0,-10-118 0,3 190 0,5 27 0,0 0 0,0 0 0,0 0 0,0 1 0,0-1 0,0 0 0,0 0 0,0 0 0,0 0 0,0 0 0,-1 0 0,1 0 0,0 0 0,0 0 0,0 0 0,0 0 0,0 0 0,0 0 0,0 0 0,0 0 0,0 0 0,-1 0 0,1 0 0,0 0 0,0 0 0,0 0 0,0 0 0,0 0 0,0 0 0,0 0 0,0 0 0,-1 0 0,1 0 0,0 0 0,0 0 0,0 0 0,0 0 0,0 0 0,0 0 0,0 0 0,0 0 0,0 0 0,-1 0 0,1 0 0,0 0 0,0 0 0,0-1 0,0 1 0,0 0 0,0 0 0,0 0 0,0 0 0,0 0 0,0 0 0,0 0 0,0 0 0,0 0 0,0-1 0,0 1 0,0 0 0,0 0 0,0 0 0,0 0 0,0 0 0,0 0 0,0 0 0,0-1 0,0 1 0,-5 13 0,-3 18 0,0 37 0,2 0 0,4 0 0,3 0 0,15 113 0,-13-164-273,0-1 0,1 0 0,1 0 0,7 17 0,6 1-6553</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1.214"/>
    </inkml:context>
    <inkml:brush xml:id="br0">
      <inkml:brushProperty name="width" value="0.05" units="cm"/>
      <inkml:brushProperty name="height" value="0.05" units="cm"/>
    </inkml:brush>
  </inkml:definitions>
  <inkml:trace contextRef="#ctx0" brushRef="#br0">11 97 24575,'-1'0'0,"0"-1"0,1 1 0,-1-1 0,0 1 0,1-1 0,-1 1 0,0-1 0,1 0 0,-1 1 0,1-1 0,-1 0 0,1 1 0,0-1 0,-1 0 0,1 0 0,0 0 0,0 1 0,-1-1 0,1 0 0,0 0 0,0-1 0,1 1 0,0-1 0,0 1 0,1 0 0,-1 0 0,0 1 0,1-1 0,-1 0 0,1 0 0,-1 1 0,1-1 0,1 0 0,1-1 0,40-16 0,1 2 0,69-15 0,-112 30 0,0 1 0,-1-1 0,1 1 0,-1 0 0,1 0 0,0 0 0,-1-1 0,1 1 0,0 1 0,-1-1 0,1 0 0,0 0 0,-1 1 0,1-1 0,-1 1 0,1-1 0,-1 1 0,1 0 0,-1-1 0,1 1 0,2 2 0,-2 0 0,0-1 0,0 1 0,-1 0 0,1 0 0,-1 0 0,1 1 0,-1-1 0,1 5 0,3 7 0,12 28 123,14 42 48,-28-75-408,-1 0 0,0 0 0,-1 0 0,0 0 0,-1 0 0,-1 19 0,-2-8-6589</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1.382"/>
    </inkml:context>
    <inkml:brush xml:id="br0">
      <inkml:brushProperty name="width" value="0.05" units="cm"/>
      <inkml:brushProperty name="height" value="0.05" units="cm"/>
    </inkml:brush>
  </inkml:definitions>
  <inkml:trace contextRef="#ctx0" brushRef="#br0">61 70 24575,'-3'-3'0,"-4"-7"0,-5-6 0,-2-2 0,0 4 0,3 5-8191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3.867"/>
    </inkml:context>
    <inkml:brush xml:id="br0">
      <inkml:brushProperty name="width" value="0.05" units="cm"/>
      <inkml:brushProperty name="height" value="0.05" units="cm"/>
    </inkml:brush>
  </inkml:definitions>
  <inkml:trace contextRef="#ctx0" brushRef="#br0">75 438 24575,'25'-8'0,"-1"-2"0,0-1 0,-1-1 0,0-1 0,-1 0 0,0-2 0,23-21 0,-36 27 0,0 0 0,0 0 0,-1-1 0,-1 0 0,0 0 0,0-1 0,7-15 0,-11 17 0,0 1 0,0 0 0,-1-1 0,0 1 0,0-1 0,-1 1 0,0-1 0,-1 0 0,0 0 0,0 1 0,-3-15 0,2 18 0,0-1 0,0 1 0,-1 0 0,1 0 0,-1 0 0,-1 0 0,1 0 0,-1 0 0,1 1 0,-1-1 0,-1 1 0,1-1 0,-1 1 0,1 0 0,-1 1 0,0-1 0,-1 1 0,1 0 0,-1 0 0,1 0 0,-1 0 0,0 1 0,0 0 0,0 0 0,-8-2 0,6 2 0,0 1 0,1 0 0,-1 1 0,0 0 0,0 0 0,0 0 0,0 1 0,0 0 0,1 0 0,-1 1 0,0 0 0,1 0 0,0 1 0,-1-1 0,1 1 0,0 1 0,0-1 0,0 1 0,1 0 0,-6 5 0,0 2 0,0 1 0,1 1 0,0-1 0,1 2 0,1-1 0,0 1 0,0 1 0,2-1 0,0 1 0,0 0 0,-3 19 0,-1 8 0,3 0 0,1 0 0,-1 44 0,8-5 0,3 1 0,19 97 0,4 73 0,-28-221-1365,-2-10-5461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2.251"/>
    </inkml:context>
    <inkml:brush xml:id="br0">
      <inkml:brushProperty name="width" value="0.05" units="cm"/>
      <inkml:brushProperty name="height" value="0.05" units="cm"/>
    </inkml:brush>
  </inkml:definitions>
  <inkml:trace contextRef="#ctx0" brushRef="#br0">0 1 24575,'1'8'0,"0"1"0,1-1 0,0 0 0,0 1 0,1-1 0,0 0 0,6 10 0,8 26 0,-12-23 0,-1 0 0,-1 0 0,0 1 0,-2 29 0,-10 85 0,0 12 0,9-146 0,0-1 0,-1 1 0,1 0 0,0-1 0,1 1 0,-1 0 0,0-1 0,0 1 0,1 0 0,-1-1 0,1 1 0,0-1 0,-1 1 0,1-1 0,0 1 0,0-1 0,0 0 0,0 1 0,0-1 0,0 0 0,0 0 0,0 0 0,2 2 0,-1-3 0,-1 0 0,0 0 0,1 1 0,-1-1 0,1 0 0,-1-1 0,1 1 0,-1 0 0,1 0 0,-1-1 0,1 1 0,-1 0 0,1-1 0,-1 0 0,0 1 0,1-1 0,-1 0 0,0 1 0,0-1 0,1 0 0,-1 0 0,0 0 0,0 0 0,0 0 0,1-2 0,9-10 0,-1 0 0,0-1 0,-1 0 0,-1 0 0,0-1 0,-1 0 0,0 0 0,-1-1 0,6-27 0,-12 19 0,-4 18 0,-4 14 0,6-5 0,0 0 0,0 1 0,0 0 0,1-1 0,-1 1 0,1 0 0,0 0 0,0-1 0,1 1 0,-1 0 0,1 0 0,0 0 0,0 0 0,0 0 0,0 0 0,2 6 0,-1-8 0,-1 0 0,1 0 0,0 0 0,0 1 0,0-1 0,0 0 0,0 0 0,0-1 0,0 1 0,1 0 0,-1 0 0,1-1 0,-1 1 0,1-1 0,0 1 0,0-1 0,0 1 0,-1-1 0,1 0 0,0 0 0,1 0 0,-1 0 0,0-1 0,0 1 0,0 0 0,0-1 0,1 0 0,-1 1 0,4-1 0,9-1 0,0-1 0,0 0 0,0-1 0,-1-1 0,1 0 0,-1-1 0,16-8 0,21-6 0,-36 13 0,-4 3 0,0-1 0,0 1 0,0 1 0,22-3 0,9 1 0,-32 2 0,1 1 0,-1 0 0,1 1 0,-1 0 0,13 2 0,-1 1 0,-16-3 0,0 1 0,1 0 0,-1 1 0,0-1 0,11 5 0,-15-5 0,0 0 0,0 1 0,0-1 0,0 1 0,0-1 0,-1 1 0,1 0 0,0 0 0,-1 0 0,1 0 0,-1 0 0,0 0 0,0 0 0,1 0 0,-1 0 0,-1 1 0,1-1 0,0 0 0,0 4 0,2 10 0,-1 1 0,0 0 0,-1 0 0,-1-1 0,-4 30 0,-20 86 0,13-81 0,-10 71 0,10-51 0,-24 80 0,33-144 0,0 0 0,0-1 0,-1 0 0,0 1 0,0-1 0,-1 0 0,1-1 0,-1 1 0,-1-1 0,-6 8 0,8-11 0,1 0 0,0-1 0,-1 1 0,1-1 0,-1 1 0,0-1 0,1 0 0,-1 0 0,0 0 0,0 0 0,0-1 0,0 1 0,0-1 0,0 0 0,0 0 0,1 0 0,-1 0 0,0 0 0,0-1 0,0 1 0,0-1 0,0 0 0,0 0 0,1 0 0,-1 0 0,-4-3 0,-2 0 0,1-2 0,0 1 0,0-1 0,0-1 0,1 1 0,0-1 0,0 0 0,0-1 0,1 0 0,1 0 0,-1 0 0,1-1 0,0 0 0,-5-16 0,4 11 0,1-1 0,1 0 0,1 0 0,0 0 0,1 0 0,0-1 0,1 1 0,3-30 0,1 27 0,1-1 0,1 1 0,0 0 0,1 0 0,1 1 0,1-1 0,1 2 0,0-1 0,1 1 0,1 1 0,0-1 0,1 2 0,0 0 0,2 0 0,-1 1 0,17-10 0,-16 12 0,1 1 0,0 0 0,0 1 0,1 1 0,0 1 0,1 0 0,26-6 0,-30 10 0,1 0 0,-1 1 0,1 1 0,-1 0 0,1 1 0,0 1 0,-1 0 0,1 0 0,-1 1 0,18 6 0,-25-6 0,0 0 0,0 0 0,0 1 0,-1 0 0,1 0 0,-1 0 0,0 1 0,0-1 0,0 1 0,8 9 0,-12-12 0,0 1 0,0 0 0,1-1 0,-1 1 0,0 0 0,-1 0 0,1 0 0,0-1 0,0 1 0,-1 0 0,1 0 0,-1 0 0,0 0 0,0 0 0,0 0 0,0 0 0,0 0 0,0 0 0,0 0 0,0 0 0,-1 0 0,1 0 0,-1 0 0,0 0 0,1 0 0,-1 0 0,0 0 0,0 0 0,0-1 0,0 1 0,0 0 0,-1-1 0,1 1 0,-1-1 0,1 0 0,-3 3 0,-24 17-1365,-2-2-5461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3.724"/>
    </inkml:context>
    <inkml:brush xml:id="br0">
      <inkml:brushProperty name="width" value="0.05" units="cm"/>
      <inkml:brushProperty name="height" value="0.05" units="cm"/>
    </inkml:brush>
  </inkml:definitions>
  <inkml:trace contextRef="#ctx0" brushRef="#br0">23 17 24575,'-3'0'0,"-4"0"0,-1 3 0,4 1 0,5 0 0,10-4 0,8-2 0,8-3 0,9-5 0,-2 0-8191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5.102"/>
    </inkml:context>
    <inkml:brush xml:id="br0">
      <inkml:brushProperty name="width" value="0.05" units="cm"/>
      <inkml:brushProperty name="height" value="0.05" units="cm"/>
    </inkml:brush>
  </inkml:definitions>
  <inkml:trace contextRef="#ctx0" brushRef="#br0">217 613 24575,'8'0'0,"1"-1"0,-1 0 0,1-1 0,-1 0 0,0 0 0,0 0 0,0-2 0,0 1 0,0-1 0,-1 0 0,1 0 0,11-10 0,-8 6 0,-1-1 0,0 0 0,-1-1 0,0 0 0,-1-1 0,0 0 0,10-17 0,-16 25 0,0-1 0,0 0 0,0 0 0,-1 0 0,0 1 0,0-1 0,0-1 0,0 1 0,0 0 0,-1 0 0,1 0 0,-1 0 0,-1 0 0,1 0 0,0-1 0,-1 1 0,0 0 0,0 0 0,0 0 0,0 0 0,-1 0 0,0 1 0,1-1 0,-1 0 0,-1 1 0,1-1 0,0 1 0,-1 0 0,0 0 0,0 0 0,-4-4 0,1 3 0,1-1 0,-1 1 0,-1 0 0,1 1 0,0 0 0,-1 0 0,0 0 0,1 1 0,-1 0 0,0 0 0,0 1 0,-1 0 0,1 0 0,0 0 0,0 1 0,0 0 0,-12 2 0,7 1 0,0 0 0,1 1 0,-1 1 0,1 0 0,-1 0 0,1 1 0,1 0 0,-1 1 0,1 0 0,1 1 0,-1 0 0,-8 11 0,5-5 0,0 0 0,1 1 0,1 1 0,1 0 0,0 0 0,1 1 0,-8 21 0,13-28 0,0 1 0,1 0 0,1 0 0,-1 1 0,2-1 0,0 0 0,0 1 0,1-1 0,0 0 0,1 1 0,1-1 0,3 16 0,-3-21 0,0 0 0,0 0 0,0 0 0,1 0 0,0-1 0,0 1 0,1-1 0,0 0 0,-1 0 0,2 0 0,-1-1 0,0 1 0,1-1 0,0 0 0,0 0 0,0-1 0,1 1 0,-1-1 0,1-1 0,-1 1 0,1-1 0,0 0 0,11 3 0,-7-4 0,-1 0 0,1 0 0,0-1 0,-1 0 0,1 0 0,0-1 0,-1-1 0,1 0 0,-1 0 0,0 0 0,1-1 0,-1-1 0,12-6 0,-7 3 0,-1-1 0,1-1 0,-1 0 0,-1 0 0,0-1 0,0-1 0,15-18 0,-23 24 0,1-1 0,-1 0 0,0-1 0,-1 1 0,1-1 0,-1 1 0,-1-1 0,1 0 0,-1 0 0,0 0 0,-1-1 0,0 1 0,0 0 0,0 0 0,-1-1 0,0 1 0,-2-11 0,2 17 0,0 0 0,-1 0 0,1-1 0,0 1 0,-1 0 0,1 0 0,-1 0 0,1 0 0,-1 0 0,0-1 0,1 1 0,-1 0 0,0 0 0,0 1 0,0-1 0,-1-1 0,2 2 0,-1-1 0,1 1 0,-1 0 0,0 0 0,1 0 0,-1 0 0,1 0 0,-1 0 0,1 0 0,-1 0 0,1 0 0,-1 0 0,1 0 0,-1 0 0,1 0 0,-1 1 0,0-1 0,1 0 0,-1 0 0,1 0 0,0 1 0,-1-1 0,1 0 0,-1 1 0,0 0 0,-1 1 0,-1 0 0,1 1 0,0 0 0,0 0 0,0 0 0,0-1 0,1 2 0,-1-1 0,1 0 0,-2 4 0,-3 13 0,1 2 0,0-1 0,-3 39 0,8-52 0,-1 0 0,2-1 0,-1 1 0,1 0 0,0-1 0,0 1 0,1-1 0,0 1 0,0-1 0,1 0 0,0 0 0,0 0 0,1 0 0,5 9 0,-6-13 0,1 0 0,-1 1 0,1-2 0,-1 1 0,1 0 0,0-1 0,0 0 0,0 1 0,0-2 0,0 1 0,0 0 0,1-1 0,-1 0 0,1 0 0,-1 0 0,1 0 0,-1-1 0,1 0 0,-1 0 0,1 0 0,-1-1 0,1 1 0,-1-1 0,6-1 0,3-2 0,-1 1 0,0-2 0,0 1 0,0-2 0,0 0 0,-1 0 0,15-11 0,-12 5 0,0 0 0,-1-2 0,0 1 0,-1-2 0,0 1 0,-1-2 0,-1 1 0,0-2 0,-1 1 0,-1-1 0,-1 0 0,0-1 0,-2 0 0,7-31 0,-4 3 0,-2 0 0,-2 0 0,-2-1 0,-8-82 0,4 100 0,-1-1 0,-2 1 0,-1 0 0,-14-40 0,18 65 0,1 0 0,-1 0 0,-1 0 0,1 0 0,0 0 0,-1 0 0,-3-3 0,5 6 0,1 1 0,-1-1 0,1 1 0,-1-1 0,0 1 0,1-1 0,-1 1 0,0 0 0,1-1 0,-1 1 0,0 0 0,0-1 0,1 1 0,-1 0 0,0 0 0,0 0 0,0 0 0,1 0 0,-1 0 0,0 0 0,0 0 0,0 0 0,1 0 0,-1 0 0,0 0 0,0 1 0,1-1 0,-1 0 0,0 0 0,0 1 0,1-1 0,-1 1 0,0-1 0,1 1 0,-1-1 0,1 1 0,-1-1 0,0 1 0,1-1 0,-1 1 0,1 0 0,0-1 0,-1 1 0,1 0 0,-1-1 0,1 2 0,-6 10 0,0 0 0,1 0 0,1 0 0,0 1 0,1 0 0,0 0 0,1 0 0,-1 19 0,0-6 0,-18 227 0,21-200 0,2 0 0,15 93 0,-14-130 0,1 0 0,0-1 0,1 0 0,0 1 0,12 20 0,-15-32 0,0 0 0,1 0 0,-1-1 0,1 1 0,0-1 0,0 0 0,0 0 0,0 0 0,0 0 0,1 0 0,-1 0 0,1-1 0,0 0 0,0 0 0,0 0 0,0 0 0,0-1 0,0 1 0,0-1 0,1 0 0,-1 0 0,0-1 0,1 1 0,7-1 0,29-8-1365,-2-6-5461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5.274"/>
    </inkml:context>
    <inkml:brush xml:id="br0">
      <inkml:brushProperty name="width" value="0.05" units="cm"/>
      <inkml:brushProperty name="height" value="0.05" units="cm"/>
    </inkml:brush>
  </inkml:definitions>
  <inkml:trace contextRef="#ctx0" brushRef="#br0">132 365 24575,'1'-68'0,"0"26"0,-1-1 0,-2 1 0,-10-53 0,0 52 0,11 41 0,1 0 0,-1 0 0,0 0 0,0 0 0,0 0 0,0 0 0,0 0 0,-1 1 0,1-1 0,-1 1 0,1-1 0,-1 1 0,1-1 0,-1 1 0,0 0 0,0-1 0,-2 0 0,2 2 0,1 0 0,0 0 0,0 0 0,0 0 0,-1 0 0,1 1 0,0-1 0,0 0 0,0 1 0,0-1 0,0 1 0,0-1 0,0 1 0,0-1 0,0 1 0,0 0 0,0-1 0,0 1 0,0 0 0,0 0 0,1 0 0,-1 0 0,0 0 0,1 0 0,-1 0 0,0 0 0,1 0 0,-1 1 0,-15 35 0,15-36 0,-7 25 0,1 0 0,1 1 0,-5 51 0,6 84 0,9-88-455,3 0 0,30 127 0,-31-173-6371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5.758"/>
    </inkml:context>
    <inkml:brush xml:id="br0">
      <inkml:brushProperty name="width" value="0.05" units="cm"/>
      <inkml:brushProperty name="height" value="0.05" units="cm"/>
    </inkml:brush>
  </inkml:definitions>
  <inkml:trace contextRef="#ctx0" brushRef="#br0">118 315 24575,'-76'-88'0,"68"80"0,5 5 0,0 0 0,0 0 0,0 0 0,0 0 0,0-1 0,0 1 0,1-1 0,0 0 0,0 1 0,0-1 0,0 0 0,-1-5 0,3 8 0,0 0 0,1 1 0,-1-1 0,0 0 0,0 0 0,0 0 0,1 1 0,-1-1 0,0 0 0,1 0 0,-1 1 0,1-1 0,-1 0 0,1 1 0,-1-1 0,1 1 0,-1-1 0,1 0 0,0 1 0,-1-1 0,1 1 0,0-1 0,-1 1 0,1 0 0,0-1 0,0 1 0,-1 0 0,1 0 0,0-1 0,0 1 0,0 0 0,0 0 0,32-4 0,-28 4 0,413-17 0,-321 12 0,151-16 0,-241 20 0,-1 0 0,1 0 0,0-1 0,0 1 0,-1-2 0,1 1 0,6-5 0,-12 7 0,-1 0 0,1 0 0,-1-1 0,1 1 0,-1 0 0,1-1 0,-1 1 0,1-1 0,-1 1 0,0 0 0,1-1 0,-1 1 0,0-1 0,0 1 0,1-1 0,-1 1 0,0-1 0,0 1 0,1-1 0,-1 1 0,0-1 0,0 0 0,0 1 0,0-1 0,0 1 0,0-1 0,0 1 0,0-2 0,-1 1 0,1 0 0,-1-1 0,0 1 0,1 0 0,-1 0 0,0 0 0,0 0 0,0 0 0,0 0 0,1 0 0,-3-1 0,-33-19 0,36 21 0,-14-7 0,0 1 0,0 1 0,0 1 0,-1 0 0,1 0 0,-1 2 0,-27-2 0,36 3 0,1 1 0,-1 1 0,0-1 0,0 1 0,0 0 0,0 0 0,0 1 0,1-1 0,-1 1 0,1 1 0,-1-1 0,1 1 0,0 0 0,0 0 0,0 0 0,0 1 0,1 0 0,-1 0 0,1 0 0,0 0 0,0 1 0,-4 6 0,2 0 0,1-1 0,0 1 0,0 0 0,2 1 0,-1-1 0,1 1 0,-2 23 0,4-27 0,0-1 0,1 1 0,0-1 0,0 1 0,1-1 0,0 1 0,0-1 0,1 0 0,-1 1 0,2-1 0,-1 0 0,1 0 0,7 11 0,-9-15 0,1-1 0,0 1 0,0-1 0,0 0 0,0 0 0,1 0 0,-1 0 0,1-1 0,-1 1 0,1-1 0,-1 1 0,1-1 0,0 0 0,0 0 0,0 0 0,3 1 0,-1-2 0,0 1 0,0-1 0,1 0 0,-1 0 0,0 0 0,0-1 0,0 0 0,9-3 0,-1 0 0,0-1 0,0-1 0,-1 0 0,0-1 0,0 0 0,12-11 0,-8 5 0,-13 9 0,1 1 0,0-1 0,0 1 0,1 0 0,-1 0 0,1 0 0,-1 0 0,1 1 0,0 0 0,0 0 0,7-2 0,-11 4 0,1 0 0,-1 1 0,0-1 0,1 0 0,-1 0 0,0 1 0,1-1 0,-1 1 0,0-1 0,0 1 0,0 0 0,1-1 0,-1 1 0,0 0 0,0 0 0,0 0 0,0 0 0,0-1 0,0 1 0,-1 1 0,1-1 0,0 0 0,0 0 0,-1 0 0,1 0 0,-1 1 0,1-1 0,-1 0 0,1 2 0,2 6 0,-1-1 0,-1 1 0,2 11 0,-2-11 0,0-5-65,0-1 0,0 1 0,0 0 0,0-1 0,1 1 0,0-1 0,-1 1 0,1-1 0,1 0 0,-1 0 0,0 0 0,1 0 0,-1 0 0,1 0 0,0-1 0,0 1 0,0-1 0,0 0 0,0 0 0,6 3 0,6 2-6761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6.364"/>
    </inkml:context>
    <inkml:brush xml:id="br0">
      <inkml:brushProperty name="width" value="0.05" units="cm"/>
      <inkml:brushProperty name="height" value="0.05" units="cm"/>
    </inkml:brush>
  </inkml:definitions>
  <inkml:trace contextRef="#ctx0" brushRef="#br0">203 480 24575,'0'-5'0,"1"1"0,0 0 0,0-1 0,0 1 0,0 0 0,1 0 0,2-6 0,4-9 0,-1-2 0,1-2 0,7-32 0,-14 50 0,0-1 0,0 1 0,0-1 0,-1 0 0,0 1 0,0-1 0,-1 1 0,1-1 0,-1 0 0,0 1 0,-4-9 0,5 13 0,-1 0 0,1-1 0,-1 1 0,1 0 0,-1 0 0,0 0 0,0 0 0,0 0 0,1 0 0,-1 0 0,0 0 0,0 0 0,0 0 0,0 1 0,-1-1 0,1 0 0,0 1 0,0-1 0,0 1 0,-1-1 0,1 1 0,-2-1 0,0 1 0,1 0 0,-1 0 0,1 0 0,-1 0 0,1 1 0,-1-1 0,1 1 0,-1 0 0,1 0 0,0 0 0,-3 1 0,-7 5 0,1 0 0,1 0 0,-17 15 0,22-17 0,-13 10 0,1 1 0,-27 34 0,38-41 0,0-1 0,0 1 0,1-1 0,0 2 0,1-1 0,0 0 0,1 1 0,0 0 0,-2 10 0,4-18 0,1 1 0,-1-1 0,1 0 0,0 1 0,0-1 0,0 1 0,0-1 0,1 0 0,-1 1 0,1-1 0,-1 0 0,1 0 0,0 1 0,0-1 0,0 0 0,0 0 0,0 0 0,0 0 0,0 0 0,1 0 0,2 2 0,-1-1 0,0-1 0,1 0 0,-1 1 0,1-1 0,0-1 0,-1 1 0,1 0 0,0-1 0,0 0 0,0 0 0,5 1 0,10 0 0,0-1 0,0-1 0,-1 0 0,25-4 0,-13 0 0,0-2 0,49-14 0,-65 15 0,-1 1 0,0-2 0,-1 0 0,1-1 0,-1 0 0,-1 0 0,1-2 0,11-9 0,-19 12 0,1 0 0,0 0 0,-1 0 0,-1 0 0,1 0 0,-1-1 0,0 0 0,0 0 0,-1 0 0,0 0 0,0 0 0,0 0 0,-1 0 0,0-1 0,-1 1 0,0 0 0,-1-13 0,-2-11 0,-1 0 0,-16-55 0,12 58 0,3 5 0,-2-6 0,-13-35 0,13 53 0,2 14 0,1 23 0,2 314 0,4-178 0,-2-150 0,-1-8 0,1 1 0,0-1 0,0 0 0,0 0 0,1 1 0,-1-1 0,1 0 0,0 0 0,0 0 0,0 0 0,1 0 0,3 7 0,-4-10 0,-1-1 0,1 1 0,-1-1 0,1 0 0,-1 1 0,1-1 0,-1 0 0,1 0 0,0 1 0,-1-1 0,1 0 0,-1 0 0,1 0 0,0 0 0,-1 0 0,1 0 0,0 0 0,-1 0 0,1 0 0,0 0 0,-1 0 0,1 0 0,-1 0 0,1 0 0,0-1 0,-1 1 0,1 0 0,-1 0 0,1-1 0,0 1 0,-1 0 0,1-1 0,-1 1 0,1-1 0,-1 1 0,0-1 0,1 1 0,0-1 0,21-24 0,-17 19 0,49-66 0,-31 39 0,38-39 0,-53 64 0,0 0 0,0 0 0,1 1 0,1 0 0,-1 1 0,1 0 0,0 0 0,0 1 0,15-5 0,-22 9 0,0 0 0,1 0 0,-1 0 0,1 1 0,-1-1 0,1 1 0,0 0 0,-1 0 0,1 0 0,-1 0 0,1 1 0,-1-1 0,1 1 0,-1 0 0,1 0 0,-1 0 0,5 2 0,-5 0 0,1 0 0,0-1 0,-1 1 0,0 0 0,1 1 0,-1-1 0,-1 0 0,1 1 0,0 0 0,-1 0 0,4 8 0,1 4 0,-2 0 0,0 0 0,-1 1 0,0 0 0,1 33 0,-2 24-1365,-3-44-5461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7.205"/>
    </inkml:context>
    <inkml:brush xml:id="br0">
      <inkml:brushProperty name="width" value="0.05" units="cm"/>
      <inkml:brushProperty name="height" value="0.05" units="cm"/>
    </inkml:brush>
  </inkml:definitions>
  <inkml:trace contextRef="#ctx0" brushRef="#br0">31 253 24575,'-1'0'0,"0"0"0,0 0 0,0 1 0,-1-1 0,1-1 0,0 1 0,0 0 0,0 0 0,0 0 0,0 0 0,0-1 0,0 1 0,0 0 0,0-1 0,0 1 0,0-1 0,0 1 0,0-1 0,0 0 0,0 1 0,1-1 0,-1 0 0,0 0 0,0 1 0,1-1 0,-1 0 0,0 0 0,1 0 0,-1 0 0,1 0 0,-1 0 0,1 0 0,0 0 0,-1 0 0,1 0 0,0 0 0,0 0 0,0 0 0,0 0 0,0-1 0,0 1 0,0 0 0,0 0 0,0-2 0,1 0 0,0 0 0,0 0 0,0 0 0,0 0 0,0 0 0,1 1 0,-1-1 0,1 0 0,0 1 0,0-1 0,0 1 0,0-1 0,0 1 0,0 0 0,3-2 0,-2 3 0,-1-1 0,0 0 0,1 1 0,-1 0 0,1 0 0,-1 0 0,1 0 0,-1 0 0,1 0 0,0 0 0,0 1 0,-1 0 0,1-1 0,0 1 0,0 0 0,0 0 0,-1 1 0,1-1 0,0 0 0,0 1 0,-1 0 0,1 0 0,-1-1 0,1 2 0,3 1 0,-2-1 0,-1 1 0,0 0 0,0-1 0,0 1 0,-1 0 0,1 1 0,-1-1 0,0 0 0,0 1 0,0 0 0,0-1 0,0 1 0,-1 0 0,0 0 0,1 0 0,0 8 0,0 1 0,-1 1 0,0 0 0,-1 0 0,-1 0 0,0 0 0,-1-1 0,-4 16 0,4-19 0,-1 0 0,0 0 0,-1 0 0,0-1 0,0 1 0,-1-1 0,-1 0 0,1-1 0,-2 1 0,-6 8 0,12-16 0,0 0 0,0 0 0,0 0 0,0 0 0,0 0 0,0 0 0,-1 0 0,1 0 0,0-1 0,0 1 0,-1 0 0,1-1 0,0 1 0,-1-1 0,1 1 0,0-1 0,-1 0 0,1 1 0,-1-1 0,-1 0 0,2 0 0,0-1 0,0 1 0,0-1 0,0 1 0,1-1 0,-1 0 0,0 1 0,0-1 0,0 0 0,1 1 0,-1-1 0,0 0 0,1 0 0,-1 0 0,1 1 0,-1-1 0,1 0 0,-1 0 0,1 0 0,0 0 0,-1-1 0,-1-6 0,0 0 0,1 0 0,0 1 0,0-1 0,2-15 0,1-2 0,2 1 0,0 0 0,2 0 0,1 0 0,0 1 0,2 0 0,1 0 0,0 1 0,2 0 0,1 1 0,18-24 0,-27 40 0,1 0 0,-1 0 0,1 0 0,0 1 0,0-1 0,1 1 0,0 0 0,-1 1 0,1-1 0,9-2 0,-13 5 0,0 0 0,0 1 0,0-1 0,0 1 0,0-1 0,0 1 0,0 0 0,1 0 0,-1 0 0,0 0 0,0 1 0,0-1 0,0 0 0,0 1 0,0 0 0,0-1 0,0 1 0,0 0 0,0 0 0,-1 0 0,1 0 0,0 0 0,0 1 0,-1-1 0,1 0 0,-1 1 0,1-1 0,-1 1 0,0 0 0,1-1 0,-1 1 0,0 0 0,0 0 0,0 0 0,-1 0 0,1 0 0,0 2 0,4 8 0,-2 0 0,0 0 0,0 1 0,-1-1 0,-1 1 0,0 0 0,-1-1 0,-1 19 0,-2-3 0,-1 0 0,-13 47 0,3-32 0,24-55 0,5-15 0,2-11 0,0 2 0,20-35 0,-30 60 0,-1 1 0,2 1 0,-1-1 0,1 1 0,0 1 0,1-1 0,18-12 0,-25 19 0,0 1 0,0-1 0,1 1 0,-1 0 0,0 0 0,1 0 0,-1 0 0,0 0 0,1 1 0,-1-1 0,1 1 0,-1-1 0,1 1 0,-1 0 0,1 0 0,0 0 0,-1 0 0,4 1 0,-4 0 0,0 0 0,0 0 0,0 0 0,-1 0 0,1 0 0,0 1 0,-1-1 0,1 1 0,-1-1 0,1 1 0,-1-1 0,0 1 0,0 0 0,1 0 0,-1-1 0,0 1 0,-1 0 0,1 0 0,0 0 0,-1 0 0,1 0 0,0 4 0,1 9 0,-1 1 0,0 0 0,-1 0 0,-1 0 0,0 0 0,-6 26 0,3-17 0,-2 38 0,6-61 0,0 0 0,0 0 0,0 1 0,0-1 0,1 0 0,-1 0 0,1 0 0,0 0 0,-1 1 0,1-1 0,0 0 0,0 0 0,0-1 0,1 1 0,-1 0 0,0 0 0,1 0 0,-1-1 0,1 1 0,1 1 0,1-1 0,-1 0 0,1 0 0,0 0 0,-1 0 0,1-1 0,0 0 0,0 0 0,0 0 0,0 0 0,5 0 0,7 0 0,0-1 0,-1 0 0,1-2 0,25-4 0,-6-2 0,0-1 0,-1-1 0,34-16 0,-54 20 0,0 0 0,-1-2 0,0 1 0,-1-1 0,0-1 0,0 0 0,-1-1 0,0 0 0,0-1 0,8-12 0,-14 16 0,-1 0 0,0-1 0,-1 1 0,0-1 0,0 0 0,0 0 0,-1 0 0,-1 0 0,1 0 0,-1 0 0,0 0 0,-1-1 0,0 1 0,-1 0 0,1 0 0,-1-1 0,-1 1 0,0 0 0,0 0 0,0 0 0,-1 1 0,-1-1 0,1 0 0,-1 1 0,0 0 0,-1 0 0,1 0 0,-1 1 0,-1-1 0,-8-7 0,12 11 0,0 1 0,-1 0 0,1 0 0,-1 0 0,1 0 0,-1 1 0,0-1 0,1 1 0,-1-1 0,0 1 0,0 0 0,0 0 0,0 0 0,0 1 0,0-1 0,0 1 0,0-1 0,0 1 0,0 0 0,-1 0 0,1 1 0,0-1 0,0 1 0,0-1 0,0 1 0,0 0 0,0 0 0,0 0 0,0 1 0,1-1 0,-1 1 0,0-1 0,1 1 0,-1 0 0,1 0 0,0 0 0,-1 0 0,1 1 0,0-1 0,0 0 0,1 1 0,-1 0 0,-1 2 0,-5 10 0,1 0 0,1 0 0,0 1 0,1 0 0,-3 16 0,1 3 0,-3 47 0,9-67 49,1-1 0,0 0 0,1 0-1,1 1 1,0-1 0,5 16 0,-6-25-144,1 1 0,0-1 0,0 1 0,1-1 1,-1 0-1,1 0 0,0 0 0,1 0 0,-1-1 0,1 1 1,0-1-1,0 0 0,1 0 0,-1 0 0,1-1 1,-1 1-1,9 3 0,11 3-6731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17.901"/>
    </inkml:context>
    <inkml:brush xml:id="br0">
      <inkml:brushProperty name="width" value="0.05" units="cm"/>
      <inkml:brushProperty name="height" value="0.05" units="cm"/>
    </inkml:brush>
  </inkml:definitions>
  <inkml:trace contextRef="#ctx0" brushRef="#br0">49 394 24575,'4'-7'0,"-2"0"0,1 0 0,-1 0 0,0 0 0,2-13 0,-4 16 0,1 1 0,-1-1 0,0 0 0,0 1 0,0-1 0,0 0 0,-1 1 0,0-1 0,0 1 0,0-1 0,0 1 0,0-1 0,-2-3 0,2 6 0,1 1 0,0 0 0,0 0 0,0 0 0,-1 0 0,1 0 0,0 0 0,0 0 0,-1 0 0,1 0 0,0 0 0,0 0 0,-1 0 0,1 0 0,0 0 0,0 0 0,-1 0 0,1 0 0,0 0 0,0 0 0,-1 0 0,1 0 0,0 0 0,0 0 0,0 0 0,-1 0 0,1 0 0,0 1 0,0-1 0,0 0 0,-1 0 0,1 0 0,0 0 0,0 1 0,0-1 0,0 0 0,-1 0 0,1 0 0,0 1 0,0-1 0,0 0 0,0 0 0,0 1 0,0-1 0,0 0 0,0 0 0,0 1 0,0-1 0,0 0 0,0 1 0,-6 13 0,-9 41 0,-12 83 0,27-137 0,0 0 0,-1 1 0,1-1 0,0 1 0,0-1 0,0 1 0,0-1 0,0 1 0,1-1 0,-1 1 0,0-1 0,1 1 0,-1-1 0,1 0 0,-1 1 0,1-1 0,0 0 0,0 2 0,0-2 0,0-1 0,0 0 0,0 1 0,0-1 0,0 0 0,0 0 0,-1 0 0,1 0 0,0 0 0,0 0 0,0 0 0,0 0 0,0 0 0,0 0 0,0 0 0,0 0 0,0-1 0,0 1 0,-1 0 0,1-1 0,0 1 0,0-1 0,0 1 0,0-1 0,-1 1 0,1-1 0,0 1 0,-1-1 0,2 0 0,15-14 0,1-1 0,-2-1 0,0 0 0,-2-1 0,20-29 0,-19 25 0,0 2 0,1 0 0,2 0 0,19-17 0,-35 36 0,-1 0 0,0 0 0,0 0 0,0 0 0,1 0 0,-1 1 0,0-1 0,1 0 0,-1 1 0,1-1 0,-1 1 0,0-1 0,1 1 0,-1 0 0,1-1 0,0 1 0,-1 0 0,2 0 0,-2 1 0,0-1 0,0 1 0,0-1 0,-1 1 0,1-1 0,0 1 0,-1 0 0,1-1 0,-1 1 0,1 0 0,0-1 0,-1 1 0,0 0 0,1 0 0,-1 0 0,1 0 0,-1-1 0,0 1 0,0 0 0,1 0 0,-1 0 0,0 0 0,0 0 0,0 0 0,0 0 0,0 0 0,0 0 0,0-1 0,-1 3 0,-4 36 0,3-29 0,1 1 0,-1-1 0,2 1 0,-1 0 0,2 0 0,1 12 0,-2-21 0,1 0 0,0 0 0,-1 0 0,1 0 0,0 0 0,0 0 0,0 0 0,0 0 0,0-1 0,0 1 0,1-1 0,-1 1 0,1 0 0,-1-1 0,3 2 0,-1-2 0,-1 1 0,1-1 0,0 0 0,0 0 0,-1 0 0,1-1 0,0 1 0,0-1 0,0 1 0,0-1 0,0 0 0,0 0 0,5-1 0,-2 0 0,0 1 0,0-2 0,0 1 0,-1-1 0,1 0 0,0 0 0,-1 0 0,1-1 0,-1 0 0,0 0 0,0 0 0,0 0 0,5-6 0,-3 3 0,-2-1 0,1 0 0,-1 0 0,0 0 0,0-1 0,-1 1 0,0-1 0,4-10 0,0-8 0,-1 0 0,-1 0 0,-1-1 0,3-50 0,-7 59 0,1-3 0,-1 1 0,-1 0 0,-1 0 0,-3-23 0,4 42 0,0 0 0,0 1 0,0-1 0,0 1 0,0-1 0,0 0 0,-1 1 0,1-1 0,0 1 0,0-1 0,0 1 0,-1-1 0,1 1 0,0-1 0,-1 1 0,1-1 0,0 1 0,-1-1 0,1 1 0,-1-1 0,1 1 0,-1 0 0,1-1 0,-1 1 0,0-1 0,1 2 0,-1-1 0,0 0 0,1 0 0,-1 0 0,1 1 0,-1-1 0,1 0 0,-1 1 0,0-1 0,1 0 0,0 1 0,-1-1 0,1 1 0,-1-1 0,1 1 0,-1-1 0,1 1 0,0-1 0,-1 1 0,-15 32 0,-2 24 0,2 1 0,2 1 0,3 0 0,-6 118 0,17-167 0,0 45 0,0-52 0,0-1 0,0 1 0,1-1 0,-1 0 0,1 1 0,0-1 0,0 0 0,-1 0 0,2 1 0,-1-1 0,0 0 0,0 0 0,1 0 0,-1 0 0,1 0 0,-1 0 0,1-1 0,3 3 0,-4-3 0,0-1 0,1 1 0,-1-1 0,0 0 0,1 1 0,-1-1 0,1 0 0,-1 0 0,1 0 0,-1 0 0,0 0 0,1 0 0,-1-1 0,1 1 0,-1 0 0,0-1 0,1 1 0,-1-1 0,0 0 0,1 1 0,-1-1 0,0 0 0,0 0 0,0 1 0,2-3 0,28-29 0,-29 30 0,51-67 0,-38 48 0,0 1 0,1 1 0,0 0 0,2 1 0,23-18 0,-29 26 0,1 1 0,0 1 0,0 1 0,1 0 0,0 0 0,0 1 0,1 1 0,0 1 0,25-5 0,-32 10-1365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2.738"/>
    </inkml:context>
    <inkml:brush xml:id="br0">
      <inkml:brushProperty name="width" value="0.05" units="cm"/>
      <inkml:brushProperty name="height" value="0.05" units="cm"/>
    </inkml:brush>
  </inkml:definitions>
  <inkml:trace contextRef="#ctx0" brushRef="#br0">695 279 24575,'0'-148'0,"-4"133"0,4 15 0,0 0 0,0 0 0,0 0 0,0 0 0,0-1 0,0 1 0,0 0 0,0 0 0,-1 0 0,1 0 0,0 0 0,0 0 0,0 0 0,0 0 0,0 0 0,-1 0 0,1 0 0,0 0 0,0 0 0,0 0 0,0 0 0,0 0 0,-1 0 0,1 0 0,0 0 0,0 0 0,0 0 0,0 0 0,0 0 0,-1 0 0,1 0 0,0 0 0,0 0 0,0 0 0,0 0 0,0 0 0,0 1 0,-1-1 0,1 0 0,0 0 0,0 0 0,0 0 0,0 0 0,-13 25 0,-15 55-140,-30 151 1,6 91-381,-48 679-881,60-529 1027,-32 112-9,-22-2-353,8-51 766,7-52-203,21-163 3313,57-312-3100,0 2 37,0 1 1,0 0-1,0-1 0,1 1 0,0 11 1,1-17-72,-1 1 1,0 0 0,1-1-1,-1 1 1,1-1-1,-1 1 1,1-1 0,0 0-1,0 1 1,0-1 0,0 0-1,0 1 1,0-1 0,0 0-1,0 0 1,0 0 0,0 0-1,1 0 1,-1 0-1,0 0 1,1 0 0,-1-1-1,1 1 1,-1 0 0,1-1-1,-1 1 1,1-1 0,2 1-1,19 1-6,0 0 0,0-1 0,0-2 0,23-3 0,-16 2 0,248-17-214,1168-65-3562,140 76 700,2 65 724,-1295-44 2251,1298 45-1009,-1583-58 1186,594-12 3061,-588 11-3117,97-14 1584,-98 12-1308,-1 0 0,1-1 0,-1 0 0,0-1 0,0 0 0,15-11-1,-23 14-178,0-1 0,-1 0-1,0 0 1,1 0 0,-1 0-1,0 0 1,-1-1 0,1 0-1,-1 1 1,1-1 0,-1 0-1,0 0 1,0 0-1,-1 0 1,1-1 0,-1 1-1,0 0 1,0-1 0,-1 1-1,1-1 1,-1 1 0,0-1-1,0 1 1,-1-8 0,-3-7 28,0 0 1,0 0 0,-2 0 0,-10-23 0,11 31-124,-5-15-5,-69-188 33,60 151-57,-18-96 0,21 47-127,-3-209 0,47-113-455,130-421-269,65 35 646,-140 581 106,154-307 0,-219 512 99,23-46 255,-4 0-1,28-92 0,-61 160-141,-1 0-1,0-1 1,-1 1-1,-1 0 0,0-1 1,0 1-1,-3-22 1,1 26-69,0 1 0,-1 0 1,0 0-1,-1 0 0,1 0 1,-1 0-1,-1 0 1,1 1-1,-1-1 0,0 1 1,-1 0-1,1 1 0,-1-1 1,-7-5-1,-4-4-37,-1 2 0,-1 0 0,0 1 0,-1 0 0,-38-16 0,26 16 0,0 2 0,-1 0 0,-41-6 0,-19 5 0,-167 1 0,236 10 0,-2792 69-2311,1842 12 1183,237-14 385,146-27 1098,-720 67 1407,1244-100-1245,1 4-1,0 2 0,-63 22 0,89-23-516,0-2 0,-2-1 0,-49 3 0,-124-4 0,210-8 0,0 0 0,0 1 0,0-1 0,1 1 0,-1 0 0,0 0 0,0 0 0,1 1 0,-1-1 0,1 1 0,-1 0 0,-5 4 0,-1 2 0,1 1 0,-15 15 0,-7 8 0,10-9-1365,17-15-5461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3.915"/>
    </inkml:context>
    <inkml:brush xml:id="br0">
      <inkml:brushProperty name="width" value="0.05" units="cm"/>
      <inkml:brushProperty name="height" value="0.05" units="cm"/>
    </inkml:brush>
  </inkml:definitions>
  <inkml:trace contextRef="#ctx0" brushRef="#br0">292 484 24575,'-55'174'0,"29"-107"0,-2-3 0,-3 0 0,-3-2 0,-70 96 0,103-156 0,-1 0 0,0 0 0,1 1 0,0-1 0,-1 0 0,1 1 0,0-1 0,0 1 0,0 3 0,1-5 0,0 0 0,0-1 0,0 1 0,0 0 0,1-1 0,-1 1 0,0 0 0,1-1 0,-1 1 0,0 0 0,1-1 0,-1 1 0,1-1 0,-1 1 0,1-1 0,-1 1 0,1-1 0,0 1 0,-1-1 0,1 1 0,0-1 0,-1 0 0,1 1 0,0-1 0,-1 0 0,1 0 0,0 1 0,-1-1 0,1 0 0,0 0 0,0 0 0,-1 0 0,1 0 0,0 0 0,0 0 0,1-1 0,59 4 0,110-11 0,-83 2 0,417-12-514,-35 1 53,-426 15 461,737-47 0,-750 47 0,-14 1 0,1 0 0,-1-1 0,0-1 0,0-1 0,16-6 0,-33 10 3,1 0 0,-1 0 1,0 0-1,0 0 0,0 0 0,1 0 0,-1 0 0,0 0 0,0 0 0,0 0 0,1 0 1,-1 0-1,0 0 0,0 0 0,0 0 0,1 0 0,-1 0 0,0-1 0,0 1 0,0 0 1,0 0-1,1 0 0,-1 0 0,0-1 0,0 1 0,0 0 0,0 0 0,0 0 0,0 0 1,0-1-1,1 1 0,-1 0 0,0 0 0,0 0 0,0-1 0,0 1 0,0 0 0,0 0 0,0-1 1,0 1-1,0 0 0,0 0 0,0 0 0,0-1 0,0 1 0,-1 0 0,1 0 0,0-1 1,-12-5 331,-21-2 152,-1 3-487,23 4 0,-1 0 0,1-1 0,0-1 0,0 1 0,0-2 0,0 1 0,0-2 0,-16-8 0,25 11 0,0 1 0,0-1 0,0 0 0,1 0 0,-1 0 0,1 0 0,-1 0 0,1 0 0,0 0 0,0 0 0,0 0 0,0-1 0,0 1 0,0 0 0,1-1 0,-1 1 0,1-1 0,-1 1 0,1 0 0,0-1 0,0 1 0,0-1 0,1 1 0,0-4 0,1-5 0,1 0 0,0 0 0,1 0 0,6-10 0,-3 4 0,31-76 0,77-181 0,21 10 0,-121 241 0,16-28 0,-30 47 0,1 1 0,0-1 0,-1 1 0,0-1 0,0 0 0,0 0 0,0 0 0,0 0 0,-1 0 0,0 0 0,0-5 0,-1 7 0,1 0 0,-1 0 0,0 0 0,0 0 0,0 0 0,0 0 0,0 1 0,-1-1 0,1 0 0,0 1 0,-1-1 0,0 1 0,1-1 0,-1 1 0,0 0 0,1 0 0,-1 0 0,0 0 0,0 0 0,0 0 0,0 0 0,0 0 0,0 1 0,0-1 0,0 1 0,0 0 0,0 0 0,-4-1 0,-8 0 0,0 1 0,0 0 0,-15 2 0,22-1 0,-214 29 0,103-12 0,-974 104-612,714-84 491,316-33 121,28-3 0,0 2 0,-40 9 0,72-13 59,0 1 0,0 0 0,0-1 0,0 1 0,0 0 0,0 0 0,0 0 0,0 0 0,0 1 0,1-1 0,-3 2 0,3-2-111,1 0 1,-1 0-1,1-1 1,-1 1-1,1 0 1,0 0-1,-1 0 1,1 0-1,0 0 1,-1 0-1,1 0 0,0-1 1,0 1-1,0 0 1,0 0-1,0 0 1,0 0-1,0 0 1,0 0-1,1 0 1,-1 0-1,0 0 1,0 0-1,1 0 1,0 1-1,4 8-6774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4.162"/>
    </inkml:context>
    <inkml:brush xml:id="br0">
      <inkml:brushProperty name="width" value="0.05" units="cm"/>
      <inkml:brushProperty name="height" value="0.05" units="cm"/>
    </inkml:brush>
  </inkml:definitions>
  <inkml:trace contextRef="#ctx0" brushRef="#br0">1 153 24575,'0'-2'0,"1"0"0,-1 0 0,1 0 0,-1 0 0,1 0 0,0 0 0,0 0 0,0 0 0,0 1 0,0-1 0,0 0 0,1 1 0,-1-1 0,1 1 0,-1-1 0,1 1 0,-1-1 0,1 1 0,2-1 0,36-19 0,-2 8 0,1 1 0,0 3 0,1 1 0,47-3 0,28-6 0,-108 15 0,0 0 0,-1 0 0,1-1 0,-1 0 0,1 0 0,7-5 0,-10 6 0,-4 2 0,0-1 0,1 1 0,-1 0 0,1 0 0,-1 0 0,1 0 0,-1-1 0,0 1 0,1 0 0,-1 0 0,1 0 0,-1 0 0,1 0 0,-1 0 0,1 0 0,-1 0 0,1 0 0,-1 0 0,1 0 0,-1 1 0,0-1 0,1 0 0,-1 0 0,1 0 0,-1 0 0,1 1 0,-1-1 0,1 1 0,8 13 0,-1 22 0,-8-35 0,5 48-141,-3 87 0,-3-97-942,1-18-5743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4.318"/>
    </inkml:context>
    <inkml:brush xml:id="br0">
      <inkml:brushProperty name="width" value="0.05" units="cm"/>
      <inkml:brushProperty name="height" value="0.05" units="cm"/>
    </inkml:brush>
  </inkml:definitions>
  <inkml:trace contextRef="#ctx0" brushRef="#br0">33 38 24575,'-16'10'0,"-1"4"0,20-9 0,14 0 0,14-3 0,0-2 0,0-1 0,0-1 0,44-10 0,-41 7 0,-14 2 0,16-1 0,1-3 0,55-16 0,-78 15 0,-14 8 0,0 0 0,0-1 0,0 1 0,0 0 0,0 0 0,0 0 0,0 0 0,0-1 0,0 1 0,0 0 0,0 0 0,0 0 0,0 0 0,0-1 0,0 1 0,0 0 0,0 0 0,0 0 0,0 0 0,0 0 0,0-1 0,0 1 0,0 0 0,-1 0 0,1 0 0,0 0 0,0 0 0,0 0 0,0 0 0,0-1 0,0 1 0,-1 0 0,1 0 0,0 0 0,0 0 0,0 0 0,0 0 0,0 0 0,-1 0 0,1 0 0,0 0 0,0 0 0,0 0 0,-29-3 0,13 3 0,1 1 0,-1 1 0,0 1 0,1 0 0,0 1 0,-1 0 0,2 1 0,-26 13 0,32-14 0,0 1 0,1 0 0,-1 0 0,1 1 0,0 0 0,1 0 0,0 1 0,0-1 0,0 1 0,1 1 0,0-1 0,0 1 0,1 0 0,0 0 0,0 0 0,-4 16 0,3-3-151,1 1-1,1-1 0,1 1 0,1 0 1,1 0-1,0-1 0,2 1 1,9 41-1,-2-29-6674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4.940"/>
    </inkml:context>
    <inkml:brush xml:id="br0">
      <inkml:brushProperty name="width" value="0.05" units="cm"/>
      <inkml:brushProperty name="height" value="0.05" units="cm"/>
    </inkml:brush>
  </inkml:definitions>
  <inkml:trace contextRef="#ctx0" brushRef="#br0">71 8 24575,'17'-4'0,"-16"4"0,0-1 0,0 1 0,-1-1 0,1 1 0,0 0 0,0-1 0,0 1 0,-1 0 0,1 0 0,0 0 0,0-1 0,0 1 0,0 0 0,-1 0 0,1 0 0,0 1 0,0-1 0,0 0 0,0 0 0,-1 0 0,1 0 0,0 1 0,0-1 0,0 1 0,-1-1 0,1 0 0,0 1 0,0-1 0,-1 1 0,1-1 0,0 1 0,-1 0 0,1-1 0,-1 1 0,1 0 0,-1-1 0,1 1 0,-1 0 0,0-1 0,1 1 0,-1 0 0,0 0 0,1 0 0,-1 1 0,2 7 0,-1 0 0,0 0 0,-1 0 0,0 0 0,0 0 0,-1 0 0,0 0 0,-1 0 0,-4 15 0,2-4 0,-53 218 0,9-45 0,47-189 0,0 0 0,0 1 0,1-1 0,-1 1 0,1-1 0,0 1 0,1 7 0,-1-11 0,1 0 0,-1 0 0,1 0 0,-1 0 0,1 0 0,-1 0 0,1 0 0,-1 0 0,1-1 0,0 1 0,0 0 0,-1 0 0,1-1 0,0 1 0,0 0 0,0-1 0,0 1 0,0-1 0,0 1 0,0-1 0,0 0 0,0 1 0,0-1 0,0 0 0,0 0 0,0 1 0,0-1 0,0 0 0,0 0 0,0 0 0,0 0 0,0-1 0,0 1 0,0 0 0,0 0 0,0-1 0,2 0 0,153-36 0,36-6 0,269-17 0,-276 39 0,-178 20-195,0 1 0,-1-1 0,1-1 0,-1 1 0,1-1 0,10-5 0,-6-2-6631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5.175"/>
    </inkml:context>
    <inkml:brush xml:id="br0">
      <inkml:brushProperty name="width" value="0.05" units="cm"/>
      <inkml:brushProperty name="height" value="0.05" units="cm"/>
    </inkml:brush>
  </inkml:definitions>
  <inkml:trace contextRef="#ctx0" brushRef="#br0">96 5 24575,'0'-3'0,"0"2"0,0 4 0,-3 9 0,-1 7 0,0 11 0,-2 9 0,0 7 0,0 6 0,2 3 0,-2 2 0,1 0 0,-3 0 0,1 0 0,-3-4 0,2-7 0,-2-6 0,1-9-8191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5.839"/>
    </inkml:context>
    <inkml:brush xml:id="br0">
      <inkml:brushProperty name="width" value="0.05" units="cm"/>
      <inkml:brushProperty name="height" value="0.05" units="cm"/>
    </inkml:brush>
  </inkml:definitions>
  <inkml:trace contextRef="#ctx0" brushRef="#br0">107 204 24575,'-1'-5'0,"1"1"0,-1-1 0,0 1 0,-1-1 0,1 1 0,-1-1 0,0 1 0,0 0 0,-4-7 0,-10-24 0,16 34 0,-1 0 0,1 1 0,0-1 0,0 0 0,0 0 0,0 0 0,0 0 0,0 0 0,1 1 0,-1-1 0,0 0 0,0 0 0,1 0 0,-1 1 0,0-1 0,1 0 0,-1 0 0,1 1 0,-1-1 0,1 0 0,-1 1 0,1-1 0,0 0 0,-1 1 0,1-1 0,0 1 0,-1-1 0,1 1 0,0-1 0,0 1 0,-1 0 0,1-1 0,0 1 0,0 0 0,0 0 0,-1-1 0,1 1 0,1 0 0,40-4 0,-34 4 0,346-10-154,755-28-732,-840 24 888,319-12-60,-574 25 58,-6 0 0,1 1 0,-1 0 0,0 1 0,15 2 0,-22-3 21,0 0 0,-1 0 0,1 1 1,0-1-1,0 0 0,-1 1 0,1-1 1,0 1-1,-1-1 0,1 1 0,-1-1 1,1 1-1,0-1 0,-1 1 0,1 0 0,-1-1 1,1 1-1,-1 0 0,0-1 0,1 1 1,-1 0-1,0-1 0,1 1 0,-1 0 1,0 0-1,0-1 0,0 1 0,0 0 1,0 0-1,0 0 0,0-1 0,0 1 1,0 0-1,0 0 0,0 0 0,0-1 1,-1 1-1,1 0 0,-1 1 0,-15 32 266,13-29-337,-13 25 52,1 1 1,2 0-1,1 1 0,-9 36 0,-20 135 0,30-133-3,-4 1 0,-27 77 0,38-138 1,0 1 0,0-1 0,-2 0 0,1 0 0,-1-1 0,0 1 0,-1-1 0,-9 9 0,11-13 0,-1 0 0,0 0 0,-1-1 0,1 0 0,-1 0 0,0 0 0,0-1 0,0 0 0,0 0 0,-1 0 0,1-1 0,-13 1 0,-22 2 0,-61-2 0,23-1 0,-1094 31-786,471-9 786,626-16 0,113-5 655,-8-5-962,47-11-1,-65 11-311,26-6-6207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6.495"/>
    </inkml:context>
    <inkml:brush xml:id="br0">
      <inkml:brushProperty name="width" value="0.05" units="cm"/>
      <inkml:brushProperty name="height" value="0.05" units="cm"/>
    </inkml:brush>
  </inkml:definitions>
  <inkml:trace contextRef="#ctx0" brushRef="#br0">119 388 24575,'0'-2'0,"0"1"0,0 0 0,0 0 0,0-1 0,0 1 0,0 0 0,-1 0 0,1-1 0,-1 1 0,1 0 0,-1 0 0,0-2 0,1 3 0,0-1 0,-1 1 0,1 0 0,0-1 0,-1 1 0,1 0 0,0 0 0,0 0 0,-1-1 0,1 1 0,0 0 0,-1 0 0,1 0 0,-1 0 0,1 0 0,0-1 0,-1 1 0,1 0 0,0 0 0,-1 0 0,1 0 0,0 0 0,-1 0 0,1 0 0,-1 0 0,1 0 0,-1 1 0,0-1 0,0 1 0,0 0 0,-1 0 0,1-1 0,0 1 0,0 0 0,0 0 0,0 0 0,0 0 0,0 0 0,1 1 0,-1-1 0,0 0 0,0 0 0,1 1 0,-1-1 0,1 0 0,-1 0 0,1 1 0,0-1 0,-1 2 0,-25 187 0,15-151 0,11-38 0,-1 0 0,1 0 0,-1 0 0,1 0 0,-1 0 0,0 0 0,1 0 0,-1 0 0,0-1 0,0 1 0,1 0 0,-1 0 0,0-1 0,-1 2 0,1-2 0,1 0 0,-1 0 0,1 0 0,-1 0 0,0 0 0,1 0 0,-1 0 0,1 0 0,-1-1 0,1 1 0,-1 0 0,1 0 0,-1 0 0,1-1 0,-1 1 0,1 0 0,-1 0 0,1-1 0,-1 1 0,1-1 0,0 1 0,-1 0 0,1-1 0,0 1 0,-1-1 0,1 1 0,0-1 0,-1 1 0,1-1 0,0 0 0,-3-4 0,1 0 0,-1 0 0,1 0 0,1-1 0,-1 1 0,1 0 0,0-1 0,0-8 0,0-50 0,1 39 0,0-9 0,2-1 0,1 1 0,2 0 0,1 0 0,1 1 0,14-35 0,-15 52 0,1-1 0,1 1 0,0 1 0,1 0 0,20-25 0,-21 31 0,0 0 0,0 1 0,1 0 0,0 1 0,1-1 0,-1 2 0,1-1 0,1 2 0,15-8 0,-19 11 0,0 0 0,0 0 0,0 1 0,0 0 0,0 0 0,0 1 0,0-1 0,1 2 0,-1-1 0,0 1 0,13 3 0,-18-4 0,1 1 0,-1-1 0,1 1 0,-1 0 0,0 0 0,1 0 0,-1 1 0,0-1 0,0 0 0,0 1 0,0-1 0,0 1 0,0 0 0,0 0 0,0 0 0,-1 0 0,1 0 0,-1 0 0,1 0 0,-1 0 0,0 0 0,0 1 0,0-1 0,0 1 0,0-1 0,-1 0 0,1 1 0,-1 0 0,0-1 0,1 1 0,-1-1 0,0 1 0,-1-1 0,1 1 0,-1 3 0,-1 3 0,0-1 0,-1 0 0,0 0 0,0-1 0,0 1 0,-1-1 0,-1 1 0,1-1 0,-1 0 0,0-1 0,-1 1 0,-7 7 0,-9 5 0,0-1 0,-32 19 0,2-1 0,51-35 0,0-1 0,1 1 0,-1-1 0,0 1 0,0-1 0,1 1 0,-1-1 0,0 1 0,1 0 0,-1 0 0,0-1 0,1 1 0,-1 0 0,1 0 0,0 0 0,-1-1 0,1 1 0,0 0 0,-1 0 0,1 2 0,0-3 0,0 1 0,1-1 0,-1 1 0,0-1 0,1 1 0,-1-1 0,1 1 0,-1-1 0,1 1 0,-1-1 0,1 0 0,-1 1 0,1-1 0,-1 0 0,1 0 0,-1 1 0,1-1 0,0 0 0,-1 0 0,1 0 0,-1 0 0,2 0 0,46 2 0,-41-2 0,11-1 0,0 2 0,-1 0 0,32 6 0,-45-6 0,0-1 0,0 1 0,-1 0 0,1 1 0,0-1 0,-1 1 0,1-1 0,-1 1 0,0 0 0,1 0 0,-1 1 0,0-1 0,0 1 0,0-1 0,-1 1 0,1 0 0,-1 0 0,1 0 0,-1 0 0,0 1 0,0-1 0,-1 0 0,4 8 0,-5-9 0,0 1 0,0-1 0,0 1 0,0-1 0,0 1 0,-1-1 0,1 1 0,-1-1 0,0 1 0,1-1 0,-1 1 0,0-1 0,0 0 0,-1 0 0,1 1 0,0-1 0,-1 0 0,1 0 0,-1 0 0,0-1 0,0 1 0,0 0 0,-3 2 0,-6 4 0,0 0 0,0-1 0,-14 7 0,22-13 0,-23 12-170,0-1-1,-1-2 0,-1-1 1,0 0-1,0-2 0,0-2 1,-50 4-1,39-7-6655</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7.644"/>
    </inkml:context>
    <inkml:brush xml:id="br0">
      <inkml:brushProperty name="width" value="0.05" units="cm"/>
      <inkml:brushProperty name="height" value="0.05" units="cm"/>
    </inkml:brush>
  </inkml:definitions>
  <inkml:trace contextRef="#ctx0" brushRef="#br0">190 17 24575,'20'-15'0,"-20"15"0,0-1 0,1 1 0,-1 0 0,1 0 0,-1 0 0,0 0 0,1-1 0,-1 1 0,1 0 0,-1 0 0,1 0 0,-1 0 0,0 0 0,1 0 0,-1 0 0,1 0 0,-1 0 0,1 0 0,-1 0 0,1 1 0,-1-1 0,0 0 0,1 0 0,-1 0 0,1 0 0,-1 1 0,0-1 0,1 0 0,-1 0 0,0 1 0,1-1 0,-1 0 0,0 1 0,0-1 0,1 0 0,-1 1 0,0-1 0,0 1 0,1-1 0,-1 0 0,0 1 0,0-1 0,0 1 0,0-1 0,0 0 0,0 1 0,1-1 0,-1 2 0,1 7 0,0 0 0,-1 0 0,1 0 0,-2 1 0,1-1 0,-3 10 0,-14 57 0,12-56 0,-25 87 0,-5-3 0,-53 111 0,67-179 0,17-30 0,0 1 0,0 0 0,1 0 0,-1 0 0,1 0 0,-3 12 0,6-18 0,0 0 0,0 0 0,0 0 0,0 0 0,0 0 0,0 0 0,0 1 0,1-1 0,-1 0 0,0 0 0,0 0 0,1 0 0,-1 0 0,1 0 0,-1 0 0,1-1 0,-1 1 0,1 0 0,0 0 0,-1 0 0,1 0 0,0-1 0,0 1 0,0 0 0,0-1 0,-1 1 0,1 0 0,0-1 0,0 1 0,0-1 0,0 0 0,0 1 0,0-1 0,2 1 0,4 0 0,0 1 0,0-1 0,0 0 0,8-1 0,-8 0 0,60 0 0,121-15 0,-51 1 0,386 3 0,-519 11 110,-3 1-174,-1-1 0,1 0 0,0 0 0,-1 0-1,1 0 1,0 0 0,-1 0 0,1 0 0,0 0 0,-1 0 0,1 0-1,0 0 1,-1 0 0,1 0 0,0-1 0,-1 1 0,1 0 0,-1-1 0,1 1-1,-1 0 1,1-1 0,0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7.879"/>
    </inkml:context>
    <inkml:brush xml:id="br0">
      <inkml:brushProperty name="width" value="0.05" units="cm"/>
      <inkml:brushProperty name="height" value="0.05" units="cm"/>
    </inkml:brush>
  </inkml:definitions>
  <inkml:trace contextRef="#ctx0" brushRef="#br0">150 1 24575,'-3'0'0,"-2"6"0,-6 11 0,-17 49 0,2 2 0,-22 100 0,38-124-273,2 0 0,3 0 0,1 1 0,2 56 0,3-79-6553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8.465"/>
    </inkml:context>
    <inkml:brush xml:id="br0">
      <inkml:brushProperty name="width" value="0.05" units="cm"/>
      <inkml:brushProperty name="height" value="0.05" units="cm"/>
    </inkml:brush>
  </inkml:definitions>
  <inkml:trace contextRef="#ctx0" brushRef="#br0">134 575 24575,'-7'-91'0,"0"22"0,5 48 0,0-25 0,3-52 0,0 85 0,0 1 0,1-1 0,0 0 0,2 1 0,-1 0 0,1-1 0,1 2 0,0-1 0,7-11 0,-7 16 0,1 0 0,0 0 0,0 1 0,0 0 0,1 0 0,0 1 0,0 0 0,0 0 0,1 0 0,0 1 0,0 0 0,0 1 0,0 0 0,13-4 0,12-1 0,1 2 0,45-4 0,390-2 0,-369 13 0,1012 38-540,-1096-38 548,-7-1 0,0 0-1,0 0 1,0 1-1,-1 0 1,1 1-1,0 0 1,-1 0-1,1 1 1,-1 0-1,11 6 0,-18-8 1,0-1 0,0 1-1,-1 0 1,1-1-1,0 1 1,0 0-1,0 0 1,-1 0-1,1 0 1,-1-1-1,1 1 1,-1 0 0,1 0-1,-1 0 1,1 0-1,-1 0 1,0 1-1,1-1 1,-1 0-1,0 0 1,0 0-1,0 0 1,0 0 0,0 0-1,0 0 1,0 0-1,0 0 1,-1 0-1,1 1 1,0-1-1,-1 0 1,0 1-1,-2 4 30,0-1-1,0 1 1,-1-1 0,-6 8-1,1-2-18,-19 27-18,2 2 0,-30 58 0,45-73 0,1-1 0,1 1 0,1 1 0,1-1 0,-7 50 0,9 8 0,7 109 0,0 13 0,-2-197 0,-1-1 0,1 1 0,-1-1 0,-1 1 0,1-1 0,-5 11 0,5-16 0,0 0 0,0-1 0,0 1 0,0 0 0,0-1 0,0 1 0,-1-1 0,1 0 0,0 1 0,-1-1 0,1 0 0,-1 0 0,1 0 0,-1 0 0,0 0 0,1 0 0,-1-1 0,0 1 0,0 0 0,0-1 0,0 0 0,1 1 0,-1-1 0,0 0 0,0 0 0,0 0 0,0 0 0,0 0 0,0 0 0,-3-1 0,-10-3 0,0 0 0,0-1 0,0-1 0,-23-12 0,-13-5 0,-2 4-37,-1 3 0,0 3 0,-1 1 0,-81-5 0,-228 6-307,68 18 291,-476 74 0,744-75 53,22-4 0,18-4 0,17-4-1260,5-3-5036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9.085"/>
    </inkml:context>
    <inkml:brush xml:id="br0">
      <inkml:brushProperty name="width" value="0.05" units="cm"/>
      <inkml:brushProperty name="height" value="0.05" units="cm"/>
    </inkml:brush>
  </inkml:definitions>
  <inkml:trace contextRef="#ctx0" brushRef="#br0">109 246 24575,'-2'-1'0,"0"1"0,-1 0 0,1-1 0,0 1 0,0-1 0,0 0 0,1 1 0,-5-3 0,5 2 0,-1 0 0,1 0 0,-1 1 0,1-1 0,-1 0 0,1 1 0,-1 0 0,0-1 0,1 1 0,-1 0 0,0 0 0,1-1 0,-1 1 0,0 1 0,1-1 0,-3 0 0,1 1 0,1 0 0,-1 1 0,1-1 0,0 0 0,0 1 0,0-1 0,0 1 0,0 0 0,0 0 0,0 0 0,0 0 0,1 0 0,-1 0 0,1 0 0,-1 0 0,1 1 0,0-1 0,0 0 0,0 1 0,0-1 0,1 1 0,-1 0 0,0 3 0,-1 8 0,0 0 0,2 1 0,0 14 0,0-16 0,2 117 0,-9-179 0,3 27 0,-1-33 0,5 35 0,2 0 0,0-1 0,1 1 0,1 0 0,1 0 0,1 1 0,9-21 0,-9 25 0,1 1 0,1-1 0,0 1 0,1 1 0,0-1 0,1 2 0,0-1 0,1 1 0,18-14 0,-20 20 0,-1 0 0,1 1 0,1 0 0,-1 1 0,1 0 0,0 0 0,13-3 0,-17 6 0,-1 0 0,1 0 0,-1 1 0,0 0 0,1 0 0,-1 0 0,7 1 0,-10 0 0,1-1 0,-1 1 0,1 0 0,-1 0 0,1 0 0,-1 0 0,0 0 0,1 0 0,-1 1 0,0-1 0,0 1 0,0-1 0,0 1 0,-1 0 0,4 3 0,-4-3 0,0-1 0,0 1 0,0 0 0,0 0 0,0 0 0,0 0 0,0 0 0,-1 0 0,1 1 0,-1-1 0,0 0 0,1 0 0,-1 0 0,0 0 0,0 1 0,0-1 0,-1 3 0,0 0 0,-1-1 0,1 1 0,-1-1 0,0 0 0,0 0 0,0 1 0,-6 6 0,0-1 0,-1 1 0,0-2 0,-1 1 0,-19 14 0,2-6 0,-34 17 0,0 0 0,60-35 0,1 0 0,0 0 0,0 0 0,0 0 0,0 0 0,0 0 0,0 0 0,-1 0 0,1 0 0,0 0 0,0 1 0,0-1 0,0 0 0,0 0 0,0 0 0,0 0 0,0 0 0,0 0 0,-1 0 0,1 0 0,0 0 0,0 0 0,0 1 0,0-1 0,0 0 0,0 0 0,0 0 0,0 0 0,0 0 0,0 0 0,0 0 0,0 1 0,0-1 0,0 0 0,0 0 0,0 0 0,0 0 0,0 0 0,0 0 0,0 1 0,0-1 0,0 0 0,0 0 0,0 0 0,0 0 0,0 0 0,0 0 0,1 1 0,7 1 0,16 0 0,-19-2 0,144 14 0,-143-13 0,0 0 0,-1 0 0,1 0 0,-1 1 0,11 4 0,-15-6 0,-1 1 0,1-1 0,0 0 0,0 1 0,-1-1 0,1 1 0,0-1 0,-1 1 0,1-1 0,0 1 0,-1 0 0,1-1 0,-1 1 0,1 0 0,-1-1 0,1 1 0,-1 0 0,1 0 0,-1-1 0,0 1 0,0 0 0,1 0 0,-1 0 0,0 0 0,0-1 0,0 1 0,0 0 0,0 0 0,0 0 0,0 0 0,0 0 0,0-1 0,0 1 0,0 0 0,-1 0 0,1 0 0,0-1 0,-1 1 0,1 0 0,0 0 0,-1 0 0,1-1 0,-1 1 0,1 0 0,-1-1 0,1 1 0,-1-1 0,-1 2 0,-5 4 38,1 0 0,-1 0 0,0-1 0,-1 0 0,0 0 0,1-1 0,-1 0 0,-16 5 0,-4 0-892,-37 7 1,35-10-5973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29.379"/>
    </inkml:context>
    <inkml:brush xml:id="br0">
      <inkml:brushProperty name="width" value="0.05" units="cm"/>
      <inkml:brushProperty name="height" value="0.05" units="cm"/>
    </inkml:brush>
  </inkml:definitions>
  <inkml:trace contextRef="#ctx0" brushRef="#br0">0 114 24575,'25'-12'0,"-1"0"0,0-2 0,-1 0 0,41-35 0,-54 37 0,-17 11 0,-21 16 0,19-7 0,0 0 0,0 1 0,1 0 0,0 0 0,0 1 0,1 0 0,1 0 0,-10 20 0,13-24 0,1 0 0,0 0 0,0 0 0,0 0 0,1 0 0,0 1 0,0-1 0,1 1 0,0-1 0,0 0 0,0 1 0,1-1 0,0 1 0,0-1 0,1 0 0,-1 0 0,1 0 0,4 8 0,0-4 0,0 0 0,1-1 0,0 0 0,0 0 0,1 0 0,0-1 0,17 13 0,-24-20 0,0 0 0,0-1 0,0 1 0,0 0 0,0 0 0,0 0 0,0 0 0,0 0 0,0 0 0,0 0 0,0 0 0,-1 1 0,1-1 0,0 0 0,-1 0 0,1 1 0,-1-1 0,0 0 0,1 1 0,-1-1 0,0 0 0,0 1 0,0-1 0,0 1 0,0-1 0,0 0 0,-1 3 0,0-2 0,0 1 0,-1-2 0,0 1 0,0 0 0,1 0 0,-1 0 0,0-1 0,0 1 0,0-1 0,-1 0 0,1 1 0,0-1 0,0 0 0,-1 0 0,-4 1 0,-36 10-1365,-3-1-5461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4:54.318"/>
    </inkml:context>
    <inkml:brush xml:id="br0">
      <inkml:brushProperty name="width" value="0.05" units="cm"/>
      <inkml:brushProperty name="height" value="0.05" units="cm"/>
    </inkml:brush>
  </inkml:definitions>
  <inkml:trace contextRef="#ctx0" brushRef="#br0">33 96 24575,'0'-6'0,"0"-5"0,-3-5 0,-1-1 0,0-2 0,-2 2 0,-1 8 0,2 8 0,1 8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0.527"/>
    </inkml:context>
    <inkml:brush xml:id="br0">
      <inkml:brushProperty name="width" value="0.05" units="cm"/>
      <inkml:brushProperty name="height" value="0.05" units="cm"/>
    </inkml:brush>
  </inkml:definitions>
  <inkml:trace contextRef="#ctx0" brushRef="#br0">7 0 24575,'0'4'0,"0"3"0,0 7 0,0 8 0,0 6 0,0 5 0,0 2 0,0 3 0,0-3 0,0-1 0,-3-3 0,-1-7-8191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1.024"/>
    </inkml:context>
    <inkml:brush xml:id="br0">
      <inkml:brushProperty name="width" value="0.05" units="cm"/>
      <inkml:brushProperty name="height" value="0.05" units="cm"/>
    </inkml:brush>
  </inkml:definitions>
  <inkml:trace contextRef="#ctx0" brushRef="#br0">53 677 24575,'-5'-10'0,"2"-1"0,0-1 0,0 1 0,1 0 0,-1-14 0,-2-8 0,3 26 0,-7-39 0,1 0 0,3-1 0,1-82 0,4 116 0,1 0 0,1 0 0,0 0 0,1 1 0,0-1 0,1 1 0,1 0 0,0 0 0,0 0 0,1 1 0,0-1 0,1 1 0,1 1 0,0 0 0,0 0 0,1 0 0,0 1 0,18-14 0,-17 16 0,1 0 0,0 0 0,1 1 0,0 1 0,0 0 0,0 0 0,0 1 0,1 1 0,0 0 0,-1 1 0,1 0 0,16 0 0,-22 2 0,0 0 0,-1 1 0,1 0 0,0 0 0,0 0 0,-1 1 0,1 0 0,-1 0 0,1 0 0,-1 1 0,0 0 0,0 0 0,0 1 0,-1 0 0,1 0 0,-1 0 0,0 1 0,0-1 0,0 1 0,-1 1 0,1-1 0,-1 0 0,0 1 0,5 12 0,-5-10 0,-1 0 0,-1 1 0,1-1 0,-1 1 0,-1-1 0,1 1 0,-2 0 0,1 0 0,-1 0 0,0-1 0,-1 1 0,0 0 0,-1 0 0,1-1 0,-2 1 0,1-1 0,-1 1 0,0-1 0,-1 0 0,0 0 0,-7 9 0,-3 4 0,-1 0 0,-1-2 0,0 0 0,-1-1 0,-2 0 0,-25 18 0,35-29 0,5-4 0,0-1 0,0 1 0,1 0 0,-1 0 0,1 0 0,0 0 0,0 1 0,0-1 0,0 1 0,1 0 0,-1 0 0,-2 5 0,5-8 0,0 0 0,1 0 0,-1-1 0,0 1 0,0 0 0,0 0 0,0 0 0,1-1 0,-1 1 0,0 0 0,1 0 0,-1-1 0,0 1 0,1 0 0,-1-1 0,1 1 0,-1-1 0,1 1 0,0 0 0,-1-1 0,1 1 0,0-1 0,-1 0 0,1 1 0,0-1 0,-1 1 0,1-1 0,0 0 0,0 0 0,-1 1 0,1-1 0,0 0 0,0 0 0,0 0 0,-1 0 0,2 0 0,37 4 0,-31-4 0,1 0 0,111 12 0,-106-10 0,0 1 0,-1 1 0,1 0 0,-1 1 0,0 0 0,19 10 0,-29-13 0,1 0 0,-1 1 0,0-1 0,1 0 0,-1 1 0,-1 0 0,1 0 0,0 0 0,-1 0 0,1 0 0,-1 0 0,0 1 0,0-1 0,0 1 0,-1-1 0,1 1 0,-1 0 0,0 0 0,2 7 0,-3-7 0,-1 0 0,1-1 0,0 1 0,-1 0 0,0 0 0,0 0 0,0-1 0,0 1 0,0-1 0,-1 1 0,0-1 0,0 1 0,0-1 0,0 0 0,0 0 0,0 0 0,-1 0 0,0 0 0,1 0 0,-6 2 0,-6 7 0,-1-2 0,0 0 0,-1-1 0,0-1 0,-1 0 0,0-2 0,-32 10 0,22-9 0,-1-2 0,1-1 0,-1-1 0,-40-1 0,34-5-1365,7-1-5461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1.350"/>
    </inkml:context>
    <inkml:brush xml:id="br0">
      <inkml:brushProperty name="width" value="0.05" units="cm"/>
      <inkml:brushProperty name="height" value="0.05" units="cm"/>
    </inkml:brush>
  </inkml:definitions>
  <inkml:trace contextRef="#ctx0" brushRef="#br0">76 35 24575,'69'-35'0,"-68"37"0,-4 5 0,-7 8 0,-20 22 0,9-13 0,-24 39 0,39-54 0,1 0 0,1 0 0,0 0 0,0 1 0,1-1 0,0 1 0,1 0 0,-3 18 0,5-25 0,0-1 0,-1 0 0,1 1 0,0-1 0,1 0 0,-1 0 0,0 1 0,1-1 0,-1 0 0,1 0 0,0 1 0,-1-1 0,1 0 0,0 0 0,1 0 0,-1 0 0,0 0 0,0 0 0,1 0 0,2 2 0,-1-2 0,0 0 0,0 0 0,0-1 0,0 0 0,0 1 0,0-1 0,0 0 0,0-1 0,0 1 0,0 0 0,0-1 0,1 0 0,3 0 0,7-1 0,0 0 0,-1-1 0,1 0 0,0-2 0,21-7 0,-15 3 0,0 0 0,-1-1 0,29-20 0,-38 23 0,-1-2 0,1 1 0,-1-1 0,-1 0 0,0-1 0,0 0 0,13-20 0,-20 27 0,1 0 0,-1 0 0,0-1 0,0 1 0,0-1 0,0 1 0,0-1 0,-1 1 0,1-1 0,-1 0 0,1 1 0,-1-1 0,0 0 0,0 1 0,0-1 0,-1 0 0,1 1 0,-1-1 0,1 0 0,-1 1 0,-1-4 0,0 3 0,1 1 0,-1 0 0,0 0 0,0-1 0,0 1 0,0 0 0,0 0 0,0 1 0,-1-1 0,1 0 0,-1 1 0,1-1 0,-1 1 0,1 0 0,-1 0 0,0 0 0,1 0 0,-1 0 0,-5 0 0,-2 0 38,0 1 0,0-1 0,0 2-1,1-1 1,-1 1 0,0 1 0,0 0-1,-16 5 1,-7 5-749,-33 17-1,60-26 430,-55 26-6544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3.121"/>
    </inkml:context>
    <inkml:brush xml:id="br0">
      <inkml:brushProperty name="width" value="0.05" units="cm"/>
      <inkml:brushProperty name="height" value="0.05" units="cm"/>
    </inkml:brush>
  </inkml:definitions>
  <inkml:trace contextRef="#ctx0" brushRef="#br0">1 1 24575,'3'0'0,"4"0"0,5 0 0,2 0 0,3 0 0,1 0 0,1 0 0,0 0 0,-3 0-8191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3.385"/>
    </inkml:context>
    <inkml:brush xml:id="br0">
      <inkml:brushProperty name="width" value="0.05" units="cm"/>
      <inkml:brushProperty name="height" value="0.05" units="cm"/>
    </inkml:brush>
  </inkml:definitions>
  <inkml:trace contextRef="#ctx0" brushRef="#br0">0 1 24575,'0'3'0,"0"4"0,3 1 0,4-1 0,5-2 0,-1 2 0,1 0 0,-1-2-8191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3.602"/>
    </inkml:context>
    <inkml:brush xml:id="br0">
      <inkml:brushProperty name="width" value="0.05" units="cm"/>
      <inkml:brushProperty name="height" value="0.05" units="cm"/>
    </inkml:brush>
  </inkml:definitions>
  <inkml:trace contextRef="#ctx0" brushRef="#br0">5 1 24575,'0'3'0,"-3"1"0,2 0 0,4-1 0,5-1 0,4-1 0,3 0 0,3-4 0,0-1 0,-2 0-8191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3.788"/>
    </inkml:context>
    <inkml:brush xml:id="br0">
      <inkml:brushProperty name="width" value="0.05" units="cm"/>
      <inkml:brushProperty name="height" value="0.05" units="cm"/>
    </inkml:brush>
  </inkml:definitions>
  <inkml:trace contextRef="#ctx0" brushRef="#br0">1 15 24575,'3'0'0,"4"0"0,2-3 0,1-1 0,3 0 0,-1 1-8191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3.944"/>
    </inkml:context>
    <inkml:brush xml:id="br0">
      <inkml:brushProperty name="width" value="0.05" units="cm"/>
      <inkml:brushProperty name="height" value="0.05" units="cm"/>
    </inkml:brush>
  </inkml:definitions>
  <inkml:trace contextRef="#ctx0" brushRef="#br0">1 1 24575,'3'0'0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4.130"/>
    </inkml:context>
    <inkml:brush xml:id="br0">
      <inkml:brushProperty name="width" value="0.05" units="cm"/>
      <inkml:brushProperty name="height" value="0.05" units="cm"/>
    </inkml:brush>
  </inkml:definitions>
  <inkml:trace contextRef="#ctx0" brushRef="#br0">16 8 24575,'-3'0'0,"-4"0"0,2 0 0,5 0 0,5 0 0,6 0 0,4 0 0,2 0 0,1-3 0,-1-1-8191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16T03:15:34.625"/>
    </inkml:context>
    <inkml:brush xml:id="br0">
      <inkml:brushProperty name="width" value="0.05" units="cm"/>
      <inkml:brushProperty name="height" value="0.05" units="cm"/>
    </inkml:brush>
  </inkml:definitions>
  <inkml:trace contextRef="#ctx0" brushRef="#br0">0 1 24575,'0'3'0,"3"4"0,2 5 0,-1 5 0,-1 4 0,2 1 0,1 0 0,-2 3 0,0 0 0,-2-1 0,-1 1 0,0 0 0,-1-4-8191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photos/san-francisco-transamerica-pyramid-1633203/"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3" name="Google Shape;49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p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8" name="Google Shape;1938;p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4553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0511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7114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8367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9570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6767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0281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3823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hlinkClick r:id="rId3"/>
              </a:rPr>
              <a:t>https://pixabay.com/photos/san-francisco-transamerica-pyramid-1633203/</a:t>
            </a:r>
            <a:endParaRPr lang="en-IN"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1245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2490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9421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10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7" name="Google Shape;1897;p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150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4" name="Google Shape;1924;p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7487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p1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7" name="Google Shape;1947;p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0401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146"/>
          <p:cNvSpPr/>
          <p:nvPr/>
        </p:nvSpPr>
        <p:spPr>
          <a:xfrm flipH="1">
            <a:off x="-2" y="3058359"/>
            <a:ext cx="7462565" cy="3799641"/>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7" name="Google Shape;17;p146"/>
          <p:cNvSpPr/>
          <p:nvPr/>
        </p:nvSpPr>
        <p:spPr>
          <a:xfrm>
            <a:off x="-6" y="1124744"/>
            <a:ext cx="12188831" cy="5733256"/>
          </a:xfrm>
          <a:custGeom>
            <a:avLst/>
            <a:gdLst/>
            <a:ahLst/>
            <a:cxnLst/>
            <a:rect l="l" t="t" r="r" b="b"/>
            <a:pathLst>
              <a:path w="12188831" h="5733256" extrusionOk="0">
                <a:moveTo>
                  <a:pt x="12188831" y="0"/>
                </a:moveTo>
                <a:lnTo>
                  <a:pt x="12188831" y="5733256"/>
                </a:lnTo>
                <a:lnTo>
                  <a:pt x="10983154" y="5733256"/>
                </a:lnTo>
                <a:lnTo>
                  <a:pt x="10983152" y="5733255"/>
                </a:lnTo>
                <a:lnTo>
                  <a:pt x="0" y="5733255"/>
                </a:lnTo>
                <a:lnTo>
                  <a:pt x="0" y="3901689"/>
                </a:lnTo>
                <a:lnTo>
                  <a:pt x="116738" y="3818114"/>
                </a:lnTo>
                <a:cubicBezTo>
                  <a:pt x="956202" y="3277659"/>
                  <a:pt x="1857795" y="3898914"/>
                  <a:pt x="3353729" y="5019020"/>
                </a:cubicBezTo>
                <a:cubicBezTo>
                  <a:pt x="5767244" y="6817560"/>
                  <a:pt x="6911508" y="2885526"/>
                  <a:pt x="10993000" y="491571"/>
                </a:cubicBezTo>
                <a:lnTo>
                  <a:pt x="11125235" y="417447"/>
                </a:lnTo>
                <a:lnTo>
                  <a:pt x="11145184" y="404008"/>
                </a:lnTo>
                <a:cubicBezTo>
                  <a:pt x="11220887" y="357537"/>
                  <a:pt x="11298685" y="314203"/>
                  <a:pt x="11378400" y="274182"/>
                </a:cubicBezTo>
                <a:lnTo>
                  <a:pt x="11390552" y="268723"/>
                </a:lnTo>
                <a:lnTo>
                  <a:pt x="11397294" y="264943"/>
                </a:lnTo>
                <a:lnTo>
                  <a:pt x="11495015" y="216024"/>
                </a:lnTo>
                <a:lnTo>
                  <a:pt x="11495015" y="221793"/>
                </a:lnTo>
                <a:lnTo>
                  <a:pt x="11623123" y="164241"/>
                </a:lnTo>
                <a:cubicBezTo>
                  <a:pt x="11789872" y="97813"/>
                  <a:pt x="11963585" y="45356"/>
                  <a:pt x="12142851" y="8296"/>
                </a:cubicBezTo>
                <a:close/>
              </a:path>
            </a:pathLst>
          </a:custGeom>
          <a:solidFill>
            <a:srgbClr val="ABD98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18" name="Google Shape;18;p146"/>
          <p:cNvSpPr/>
          <p:nvPr/>
        </p:nvSpPr>
        <p:spPr>
          <a:xfrm flipH="1">
            <a:off x="-2" y="1995614"/>
            <a:ext cx="12188827" cy="4862387"/>
          </a:xfrm>
          <a:custGeom>
            <a:avLst/>
            <a:gdLst/>
            <a:ahLst/>
            <a:cxnLst/>
            <a:rect l="l" t="t" r="r" b="b"/>
            <a:pathLst>
              <a:path w="12188827" h="4862387" extrusionOk="0">
                <a:moveTo>
                  <a:pt x="0" y="0"/>
                </a:moveTo>
                <a:lnTo>
                  <a:pt x="0" y="4862387"/>
                </a:lnTo>
                <a:lnTo>
                  <a:pt x="12188827" y="4862387"/>
                </a:lnTo>
                <a:lnTo>
                  <a:pt x="12188827" y="3248211"/>
                </a:lnTo>
                <a:lnTo>
                  <a:pt x="12065043" y="3174555"/>
                </a:lnTo>
                <a:cubicBezTo>
                  <a:pt x="11174911" y="2698247"/>
                  <a:pt x="10218900" y="3245765"/>
                  <a:pt x="8632675" y="4232925"/>
                </a:cubicBezTo>
                <a:cubicBezTo>
                  <a:pt x="5990931" y="5869126"/>
                  <a:pt x="4783278" y="2123831"/>
                  <a:pt x="103619" y="43113"/>
                </a:cubicBezTo>
                <a:close/>
              </a:path>
            </a:pathLst>
          </a:custGeom>
          <a:gradFill>
            <a:gsLst>
              <a:gs pos="0">
                <a:schemeClr val="accent1"/>
              </a:gs>
              <a:gs pos="100000">
                <a:schemeClr val="accent3"/>
              </a:gs>
            </a:gsLst>
            <a:lin ang="2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19" name="Google Shape;19;p146"/>
          <p:cNvSpPr txBox="1">
            <a:spLocks noGrp="1"/>
          </p:cNvSpPr>
          <p:nvPr>
            <p:ph type="ctrTitle"/>
          </p:nvPr>
        </p:nvSpPr>
        <p:spPr>
          <a:xfrm>
            <a:off x="914162" y="1257197"/>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accent1"/>
              </a:buClr>
              <a:buSzPts val="4800"/>
              <a:buFont typeface="Quattrocento Sans"/>
              <a:buNone/>
              <a:defRPr sz="4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46"/>
          <p:cNvSpPr txBox="1">
            <a:spLocks noGrp="1"/>
          </p:cNvSpPr>
          <p:nvPr>
            <p:ph type="subTitle" idx="1"/>
          </p:nvPr>
        </p:nvSpPr>
        <p:spPr>
          <a:xfrm>
            <a:off x="914163" y="2765323"/>
            <a:ext cx="6980449" cy="612775"/>
          </a:xfrm>
          <a:prstGeom prst="rect">
            <a:avLst/>
          </a:prstGeom>
          <a:noFill/>
          <a:ln>
            <a:noFill/>
          </a:ln>
        </p:spPr>
        <p:txBody>
          <a:bodyPr spcFirstLastPara="1" wrap="square" lIns="0" tIns="60925" rIns="0" bIns="60925" anchor="t" anchorCtr="0">
            <a:noAutofit/>
          </a:bodyPr>
          <a:lstStyle>
            <a:lvl1pPr lvl="0" algn="l">
              <a:spcBef>
                <a:spcPts val="560"/>
              </a:spcBef>
              <a:spcAft>
                <a:spcPts val="0"/>
              </a:spcAft>
              <a:buClr>
                <a:srgbClr val="7F7F7F"/>
              </a:buClr>
              <a:buSzPts val="2800"/>
              <a:buNone/>
              <a:defRPr sz="2800">
                <a:solidFill>
                  <a:srgbClr val="7F7F7F"/>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21" name="Google Shape;21;p146"/>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6"/>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6"/>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46"/>
          <p:cNvSpPr txBox="1">
            <a:spLocks noGrp="1"/>
          </p:cNvSpPr>
          <p:nvPr>
            <p:ph type="body" idx="2"/>
          </p:nvPr>
        </p:nvSpPr>
        <p:spPr>
          <a:xfrm>
            <a:off x="7462563" y="5085184"/>
            <a:ext cx="4141693" cy="1156343"/>
          </a:xfrm>
          <a:prstGeom prst="rect">
            <a:avLst/>
          </a:prstGeom>
          <a:noFill/>
          <a:ln>
            <a:noFill/>
          </a:ln>
        </p:spPr>
        <p:txBody>
          <a:bodyPr spcFirstLastPara="1" wrap="square" lIns="0" tIns="60925" rIns="0" bIns="60925" anchor="b" anchorCtr="0">
            <a:noAutofit/>
          </a:bodyPr>
          <a:lstStyle>
            <a:lvl1pPr marL="457200" lvl="0" indent="-228600" algn="r">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146"/>
          <p:cNvSpPr/>
          <p:nvPr/>
        </p:nvSpPr>
        <p:spPr>
          <a:xfrm>
            <a:off x="0" y="0"/>
            <a:ext cx="1125860" cy="1052736"/>
          </a:xfrm>
          <a:custGeom>
            <a:avLst/>
            <a:gdLst/>
            <a:ahLst/>
            <a:cxnLst/>
            <a:rect l="l" t="t" r="r" b="b"/>
            <a:pathLst>
              <a:path w="1125860" h="1052736" extrusionOk="0">
                <a:moveTo>
                  <a:pt x="0" y="0"/>
                </a:moveTo>
                <a:lnTo>
                  <a:pt x="1078411" y="0"/>
                </a:lnTo>
                <a:lnTo>
                  <a:pt x="1109768" y="101015"/>
                </a:lnTo>
                <a:cubicBezTo>
                  <a:pt x="1120319" y="152578"/>
                  <a:pt x="1125860" y="205966"/>
                  <a:pt x="1125860" y="260648"/>
                </a:cubicBezTo>
                <a:cubicBezTo>
                  <a:pt x="1125860" y="698106"/>
                  <a:pt x="771230" y="1052736"/>
                  <a:pt x="333772" y="1052736"/>
                </a:cubicBezTo>
                <a:cubicBezTo>
                  <a:pt x="224408" y="1052736"/>
                  <a:pt x="120220" y="1030572"/>
                  <a:pt x="25456" y="990490"/>
                </a:cubicBezTo>
                <a:lnTo>
                  <a:pt x="0" y="976673"/>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6" name="Google Shape;26;p146"/>
          <p:cNvSpPr/>
          <p:nvPr/>
        </p:nvSpPr>
        <p:spPr>
          <a:xfrm>
            <a:off x="1413892" y="398372"/>
            <a:ext cx="472244" cy="47224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7" name="Google Shape;27;p146"/>
          <p:cNvSpPr/>
          <p:nvPr/>
        </p:nvSpPr>
        <p:spPr>
          <a:xfrm>
            <a:off x="9367155" y="1301823"/>
            <a:ext cx="1406894" cy="1406894"/>
          </a:xfrm>
          <a:prstGeom prst="ellipse">
            <a:avLst/>
          </a:prstGeom>
          <a:solidFill>
            <a:srgbClr val="ACD98C"/>
          </a:solidFill>
          <a:ln w="1016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
        <p:nvSpPr>
          <p:cNvPr id="28" name="Google Shape;28;p146"/>
          <p:cNvSpPr/>
          <p:nvPr/>
        </p:nvSpPr>
        <p:spPr>
          <a:xfrm>
            <a:off x="10532246" y="729678"/>
            <a:ext cx="483606" cy="483606"/>
          </a:xfrm>
          <a:prstGeom prst="ellipse">
            <a:avLst/>
          </a:prstGeom>
          <a:solidFill>
            <a:srgbClr val="C7E6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ur Service">
  <p:cSld name="Our Service">
    <p:spTree>
      <p:nvGrpSpPr>
        <p:cNvPr id="1" name="Shape 204"/>
        <p:cNvGrpSpPr/>
        <p:nvPr/>
      </p:nvGrpSpPr>
      <p:grpSpPr>
        <a:xfrm>
          <a:off x="0" y="0"/>
          <a:ext cx="0" cy="0"/>
          <a:chOff x="0" y="0"/>
          <a:chExt cx="0" cy="0"/>
        </a:xfrm>
      </p:grpSpPr>
      <p:sp>
        <p:nvSpPr>
          <p:cNvPr id="205" name="Google Shape;205;p18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18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18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 name="Google Shape;208;p186"/>
          <p:cNvSpPr/>
          <p:nvPr/>
        </p:nvSpPr>
        <p:spPr>
          <a:xfrm>
            <a:off x="0" y="708746"/>
            <a:ext cx="6094411"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9" name="Google Shape;209;p186"/>
          <p:cNvSpPr/>
          <p:nvPr/>
        </p:nvSpPr>
        <p:spPr>
          <a:xfrm>
            <a:off x="616764" y="1532063"/>
            <a:ext cx="10947963" cy="288032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186"/>
          <p:cNvSpPr>
            <a:spLocks noGrp="1"/>
          </p:cNvSpPr>
          <p:nvPr>
            <p:ph type="pic" idx="2"/>
          </p:nvPr>
        </p:nvSpPr>
        <p:spPr>
          <a:xfrm>
            <a:off x="1295633" y="2078160"/>
            <a:ext cx="4458409" cy="1800225"/>
          </a:xfrm>
          <a:prstGeom prst="rect">
            <a:avLst/>
          </a:prstGeom>
          <a:solidFill>
            <a:srgbClr val="D8D8D8"/>
          </a:solidFill>
          <a:ln>
            <a:noFill/>
          </a:ln>
        </p:spPr>
      </p:sp>
      <p:sp>
        <p:nvSpPr>
          <p:cNvPr id="211" name="Google Shape;211;p186"/>
          <p:cNvSpPr>
            <a:spLocks noGrp="1"/>
          </p:cNvSpPr>
          <p:nvPr>
            <p:ph type="pic" idx="3"/>
          </p:nvPr>
        </p:nvSpPr>
        <p:spPr>
          <a:xfrm>
            <a:off x="6420125" y="2078160"/>
            <a:ext cx="4458409" cy="1800225"/>
          </a:xfrm>
          <a:prstGeom prst="rect">
            <a:avLst/>
          </a:prstGeom>
          <a:solidFill>
            <a:srgbClr val="D8D8D8"/>
          </a:solidFill>
          <a:ln>
            <a:noFill/>
          </a:ln>
        </p:spPr>
      </p:sp>
      <p:sp>
        <p:nvSpPr>
          <p:cNvPr id="212" name="Google Shape;212;p186"/>
          <p:cNvSpPr txBox="1">
            <a:spLocks noGrp="1"/>
          </p:cNvSpPr>
          <p:nvPr>
            <p:ph type="body" idx="1"/>
          </p:nvPr>
        </p:nvSpPr>
        <p:spPr>
          <a:xfrm>
            <a:off x="0" y="794684"/>
            <a:ext cx="5754688"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3" name="Google Shape;213;p186"/>
          <p:cNvSpPr txBox="1">
            <a:spLocks noGrp="1"/>
          </p:cNvSpPr>
          <p:nvPr>
            <p:ph type="body" idx="4"/>
          </p:nvPr>
        </p:nvSpPr>
        <p:spPr>
          <a:xfrm>
            <a:off x="1295633"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186"/>
          <p:cNvSpPr txBox="1">
            <a:spLocks noGrp="1"/>
          </p:cNvSpPr>
          <p:nvPr>
            <p:ph type="body" idx="5"/>
          </p:nvPr>
        </p:nvSpPr>
        <p:spPr>
          <a:xfrm>
            <a:off x="1295633"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5" name="Google Shape;215;p186"/>
          <p:cNvSpPr txBox="1">
            <a:spLocks noGrp="1"/>
          </p:cNvSpPr>
          <p:nvPr>
            <p:ph type="body" idx="6"/>
          </p:nvPr>
        </p:nvSpPr>
        <p:spPr>
          <a:xfrm>
            <a:off x="6391740" y="4574194"/>
            <a:ext cx="4481513" cy="457910"/>
          </a:xfrm>
          <a:prstGeom prst="rect">
            <a:avLst/>
          </a:prstGeom>
          <a:noFill/>
          <a:ln>
            <a:noFill/>
          </a:ln>
        </p:spPr>
        <p:txBody>
          <a:bodyPr spcFirstLastPara="1" wrap="square" lIns="0" tIns="60925" rIns="0" bIns="60925" anchor="b" anchorCtr="0">
            <a:normAutofit/>
          </a:bodyPr>
          <a:lstStyle>
            <a:lvl1pPr marL="457200" lvl="0" indent="-228600" algn="l">
              <a:spcBef>
                <a:spcPts val="400"/>
              </a:spcBef>
              <a:spcAft>
                <a:spcPts val="0"/>
              </a:spcAft>
              <a:buClr>
                <a:schemeClr val="dk1"/>
              </a:buClr>
              <a:buSzPts val="2000"/>
              <a:buFont typeface="Open Sans"/>
              <a:buNone/>
              <a:defRPr sz="20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6" name="Google Shape;216;p186"/>
          <p:cNvSpPr txBox="1">
            <a:spLocks noGrp="1"/>
          </p:cNvSpPr>
          <p:nvPr>
            <p:ph type="body" idx="7"/>
          </p:nvPr>
        </p:nvSpPr>
        <p:spPr>
          <a:xfrm>
            <a:off x="6391740" y="5108192"/>
            <a:ext cx="4481513" cy="835585"/>
          </a:xfrm>
          <a:prstGeom prst="rect">
            <a:avLst/>
          </a:prstGeom>
          <a:noFill/>
          <a:ln>
            <a:noFill/>
          </a:ln>
        </p:spPr>
        <p:txBody>
          <a:bodyPr spcFirstLastPara="1" wrap="square" lIns="0" tIns="60925" rIns="0" bIns="60925" anchor="t" anchorCtr="0">
            <a:normAutofit/>
          </a:bodyPr>
          <a:lstStyle>
            <a:lvl1pPr marL="457200" lvl="0" indent="-228600" algn="l">
              <a:spcBef>
                <a:spcPts val="320"/>
              </a:spcBef>
              <a:spcAft>
                <a:spcPts val="0"/>
              </a:spcAft>
              <a:buClr>
                <a:schemeClr val="dk1"/>
              </a:buClr>
              <a:buSzPts val="1600"/>
              <a:buFont typeface="Open Sans"/>
              <a:buNone/>
              <a:defRPr sz="1600">
                <a:latin typeface="Open Sans"/>
                <a:ea typeface="Open Sans"/>
                <a:cs typeface="Open Sans"/>
                <a:sym typeface="Open Sans"/>
              </a:defRPr>
            </a:lvl1pPr>
            <a:lvl2pPr marL="914400" lvl="1" indent="-228600" algn="l">
              <a:spcBef>
                <a:spcPts val="640"/>
              </a:spcBef>
              <a:spcAft>
                <a:spcPts val="0"/>
              </a:spcAft>
              <a:buClr>
                <a:schemeClr val="dk1"/>
              </a:buClr>
              <a:buSzPts val="3200"/>
              <a:buFont typeface="Calibri"/>
              <a:buNone/>
              <a:defRPr/>
            </a:lvl2pPr>
            <a:lvl3pPr marL="1371600" lvl="2" indent="-228600" algn="l">
              <a:spcBef>
                <a:spcPts val="480"/>
              </a:spcBef>
              <a:spcAft>
                <a:spcPts val="0"/>
              </a:spcAft>
              <a:buClr>
                <a:schemeClr val="dk1"/>
              </a:buClr>
              <a:buSzPts val="2400"/>
              <a:buFont typeface="Calibri"/>
              <a:buNone/>
              <a:defRPr/>
            </a:lvl3pPr>
            <a:lvl4pPr marL="1828800" lvl="3" indent="-228600" algn="l">
              <a:spcBef>
                <a:spcPts val="400"/>
              </a:spcBef>
              <a:spcAft>
                <a:spcPts val="0"/>
              </a:spcAft>
              <a:buClr>
                <a:schemeClr val="dk1"/>
              </a:buClr>
              <a:buSzPts val="2000"/>
              <a:buFont typeface="Calibri"/>
              <a:buNone/>
              <a:defRPr/>
            </a:lvl4pPr>
            <a:lvl5pPr marL="2286000" lvl="4" indent="-228600" algn="l">
              <a:spcBef>
                <a:spcPts val="400"/>
              </a:spcBef>
              <a:spcAft>
                <a:spcPts val="0"/>
              </a:spcAft>
              <a:buClr>
                <a:schemeClr val="dk1"/>
              </a:buClr>
              <a:buSzPts val="2000"/>
              <a:buFont typeface="Calibri"/>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e Team">
  <p:cSld name="The Team">
    <p:spTree>
      <p:nvGrpSpPr>
        <p:cNvPr id="1" name="Shape 217"/>
        <p:cNvGrpSpPr/>
        <p:nvPr/>
      </p:nvGrpSpPr>
      <p:grpSpPr>
        <a:xfrm>
          <a:off x="0" y="0"/>
          <a:ext cx="0" cy="0"/>
          <a:chOff x="0" y="0"/>
          <a:chExt cx="0" cy="0"/>
        </a:xfrm>
      </p:grpSpPr>
      <p:sp>
        <p:nvSpPr>
          <p:cNvPr id="218" name="Google Shape;218;p187"/>
          <p:cNvSpPr/>
          <p:nvPr/>
        </p:nvSpPr>
        <p:spPr>
          <a:xfrm>
            <a:off x="-41943" y="0"/>
            <a:ext cx="4402929" cy="6858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9" name="Google Shape;219;p18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18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87"/>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 name="Google Shape;222;p187"/>
          <p:cNvSpPr txBox="1">
            <a:spLocks noGrp="1"/>
          </p:cNvSpPr>
          <p:nvPr>
            <p:ph type="body" idx="1"/>
          </p:nvPr>
        </p:nvSpPr>
        <p:spPr>
          <a:xfrm>
            <a:off x="602805" y="1060150"/>
            <a:ext cx="3547750" cy="649288"/>
          </a:xfrm>
          <a:prstGeom prst="rect">
            <a:avLst/>
          </a:prstGeom>
          <a:noFill/>
          <a:ln>
            <a:noFill/>
          </a:ln>
        </p:spPr>
        <p:txBody>
          <a:bodyPr spcFirstLastPara="1" wrap="square" lIns="121875" tIns="60925" rIns="121875" bIns="60925" anchor="ctr" anchorCtr="0">
            <a:noAutofit/>
          </a:bodyPr>
          <a:lstStyle>
            <a:lvl1pPr marL="457200" lvl="0" indent="-228600" algn="r">
              <a:lnSpc>
                <a:spcPct val="80000"/>
              </a:lnSpc>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3" name="Google Shape;223;p187"/>
          <p:cNvSpPr>
            <a:spLocks noGrp="1"/>
          </p:cNvSpPr>
          <p:nvPr>
            <p:ph type="pic" idx="2"/>
          </p:nvPr>
        </p:nvSpPr>
        <p:spPr>
          <a:xfrm>
            <a:off x="4364494" y="2060843"/>
            <a:ext cx="1352103" cy="1352103"/>
          </a:xfrm>
          <a:prstGeom prst="rect">
            <a:avLst/>
          </a:prstGeom>
          <a:noFill/>
          <a:ln>
            <a:noFill/>
          </a:ln>
        </p:spPr>
      </p:sp>
      <p:sp>
        <p:nvSpPr>
          <p:cNvPr id="224" name="Google Shape;224;p187"/>
          <p:cNvSpPr>
            <a:spLocks noGrp="1"/>
          </p:cNvSpPr>
          <p:nvPr>
            <p:ph type="pic" idx="3"/>
          </p:nvPr>
        </p:nvSpPr>
        <p:spPr>
          <a:xfrm>
            <a:off x="5720105" y="2060843"/>
            <a:ext cx="1352103" cy="1352103"/>
          </a:xfrm>
          <a:prstGeom prst="rect">
            <a:avLst/>
          </a:prstGeom>
          <a:noFill/>
          <a:ln>
            <a:noFill/>
          </a:ln>
        </p:spPr>
      </p:sp>
      <p:sp>
        <p:nvSpPr>
          <p:cNvPr id="225" name="Google Shape;225;p187"/>
          <p:cNvSpPr>
            <a:spLocks noGrp="1"/>
          </p:cNvSpPr>
          <p:nvPr>
            <p:ph type="pic" idx="4"/>
          </p:nvPr>
        </p:nvSpPr>
        <p:spPr>
          <a:xfrm>
            <a:off x="8819301" y="724645"/>
            <a:ext cx="1352103" cy="1352103"/>
          </a:xfrm>
          <a:prstGeom prst="rect">
            <a:avLst/>
          </a:prstGeom>
          <a:noFill/>
          <a:ln>
            <a:noFill/>
          </a:ln>
        </p:spPr>
      </p:sp>
      <p:sp>
        <p:nvSpPr>
          <p:cNvPr id="226" name="Google Shape;226;p187"/>
          <p:cNvSpPr>
            <a:spLocks noGrp="1"/>
          </p:cNvSpPr>
          <p:nvPr>
            <p:ph type="pic" idx="5"/>
          </p:nvPr>
        </p:nvSpPr>
        <p:spPr>
          <a:xfrm>
            <a:off x="5722876" y="4760031"/>
            <a:ext cx="1352103" cy="1352103"/>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ny Profile">
  <p:cSld name="Company Profile">
    <p:spTree>
      <p:nvGrpSpPr>
        <p:cNvPr id="1" name="Shape 227"/>
        <p:cNvGrpSpPr/>
        <p:nvPr/>
      </p:nvGrpSpPr>
      <p:grpSpPr>
        <a:xfrm>
          <a:off x="0" y="0"/>
          <a:ext cx="0" cy="0"/>
          <a:chOff x="0" y="0"/>
          <a:chExt cx="0" cy="0"/>
        </a:xfrm>
      </p:grpSpPr>
      <p:sp>
        <p:nvSpPr>
          <p:cNvPr id="228" name="Google Shape;228;p18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18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88"/>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 name="Google Shape;231;p188"/>
          <p:cNvSpPr/>
          <p:nvPr/>
        </p:nvSpPr>
        <p:spPr>
          <a:xfrm>
            <a:off x="1" y="708746"/>
            <a:ext cx="4942284" cy="82128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188"/>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3" name="Google Shape;233;p188"/>
          <p:cNvSpPr>
            <a:spLocks noGrp="1"/>
          </p:cNvSpPr>
          <p:nvPr>
            <p:ph type="pic" idx="2"/>
          </p:nvPr>
        </p:nvSpPr>
        <p:spPr>
          <a:xfrm>
            <a:off x="0" y="1529910"/>
            <a:ext cx="4942284" cy="3411257"/>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roject Two Column">
  <p:cSld name="Project Two Column">
    <p:spTree>
      <p:nvGrpSpPr>
        <p:cNvPr id="1" name="Shape 234"/>
        <p:cNvGrpSpPr/>
        <p:nvPr/>
      </p:nvGrpSpPr>
      <p:grpSpPr>
        <a:xfrm>
          <a:off x="0" y="0"/>
          <a:ext cx="0" cy="0"/>
          <a:chOff x="0" y="0"/>
          <a:chExt cx="0" cy="0"/>
        </a:xfrm>
      </p:grpSpPr>
      <p:sp>
        <p:nvSpPr>
          <p:cNvPr id="235" name="Google Shape;235;p18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18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189"/>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p189"/>
          <p:cNvSpPr/>
          <p:nvPr/>
        </p:nvSpPr>
        <p:spPr>
          <a:xfrm>
            <a:off x="1" y="708746"/>
            <a:ext cx="4942284" cy="8212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9" name="Google Shape;239;p189"/>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0" name="Google Shape;240;p189"/>
          <p:cNvSpPr>
            <a:spLocks noGrp="1"/>
          </p:cNvSpPr>
          <p:nvPr>
            <p:ph type="pic" idx="2"/>
          </p:nvPr>
        </p:nvSpPr>
        <p:spPr>
          <a:xfrm>
            <a:off x="609599" y="1529909"/>
            <a:ext cx="5439509" cy="4419363"/>
          </a:xfrm>
          <a:prstGeom prst="rect">
            <a:avLst/>
          </a:prstGeom>
          <a:noFill/>
          <a:ln>
            <a:noFill/>
          </a:ln>
        </p:spPr>
      </p:sp>
      <p:sp>
        <p:nvSpPr>
          <p:cNvPr id="241" name="Google Shape;241;p189"/>
          <p:cNvSpPr>
            <a:spLocks noGrp="1"/>
          </p:cNvSpPr>
          <p:nvPr>
            <p:ph type="pic" idx="3"/>
          </p:nvPr>
        </p:nvSpPr>
        <p:spPr>
          <a:xfrm>
            <a:off x="6131169" y="1529909"/>
            <a:ext cx="5439509" cy="4419363"/>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ur Appraoch">
  <p:cSld name="Our Appraoch">
    <p:spTree>
      <p:nvGrpSpPr>
        <p:cNvPr id="1" name="Shape 242"/>
        <p:cNvGrpSpPr/>
        <p:nvPr/>
      </p:nvGrpSpPr>
      <p:grpSpPr>
        <a:xfrm>
          <a:off x="0" y="0"/>
          <a:ext cx="0" cy="0"/>
          <a:chOff x="0" y="0"/>
          <a:chExt cx="0" cy="0"/>
        </a:xfrm>
      </p:grpSpPr>
      <p:sp>
        <p:nvSpPr>
          <p:cNvPr id="243" name="Google Shape;243;p19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19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190"/>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190"/>
          <p:cNvSpPr/>
          <p:nvPr/>
        </p:nvSpPr>
        <p:spPr>
          <a:xfrm>
            <a:off x="1" y="708746"/>
            <a:ext cx="4942284" cy="8212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7" name="Google Shape;247;p190"/>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190"/>
          <p:cNvSpPr>
            <a:spLocks noGrp="1"/>
          </p:cNvSpPr>
          <p:nvPr>
            <p:ph type="pic" idx="2"/>
          </p:nvPr>
        </p:nvSpPr>
        <p:spPr>
          <a:xfrm>
            <a:off x="609599" y="1529909"/>
            <a:ext cx="10961079" cy="2475155"/>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Tree Column">
  <p:cSld name="Project Tree Column">
    <p:spTree>
      <p:nvGrpSpPr>
        <p:cNvPr id="1" name="Shape 249"/>
        <p:cNvGrpSpPr/>
        <p:nvPr/>
      </p:nvGrpSpPr>
      <p:grpSpPr>
        <a:xfrm>
          <a:off x="0" y="0"/>
          <a:ext cx="0" cy="0"/>
          <a:chOff x="0" y="0"/>
          <a:chExt cx="0" cy="0"/>
        </a:xfrm>
      </p:grpSpPr>
      <p:sp>
        <p:nvSpPr>
          <p:cNvPr id="250" name="Google Shape;250;p19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19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2" name="Google Shape;252;p191"/>
          <p:cNvSpPr txBox="1">
            <a:spLocks noGrp="1"/>
          </p:cNvSpPr>
          <p:nvPr>
            <p:ph type="sldNum" idx="12"/>
          </p:nvPr>
        </p:nvSpPr>
        <p:spPr>
          <a:xfrm>
            <a:off x="8731052"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191"/>
          <p:cNvSpPr/>
          <p:nvPr/>
        </p:nvSpPr>
        <p:spPr>
          <a:xfrm>
            <a:off x="1" y="708746"/>
            <a:ext cx="4942284" cy="821288"/>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191"/>
          <p:cNvSpPr txBox="1">
            <a:spLocks noGrp="1"/>
          </p:cNvSpPr>
          <p:nvPr>
            <p:ph type="body" idx="1"/>
          </p:nvPr>
        </p:nvSpPr>
        <p:spPr>
          <a:xfrm>
            <a:off x="0" y="794684"/>
            <a:ext cx="4726260" cy="649288"/>
          </a:xfrm>
          <a:prstGeom prst="rect">
            <a:avLst/>
          </a:prstGeom>
          <a:noFill/>
          <a:ln>
            <a:noFill/>
          </a:ln>
        </p:spPr>
        <p:txBody>
          <a:bodyPr spcFirstLastPara="1" wrap="square" lIns="121875" tIns="60925" rIns="121875" bIns="60925" anchor="ctr" anchorCtr="0">
            <a:noAutofit/>
          </a:bodyPr>
          <a:lstStyle>
            <a:lvl1pPr marL="457200" lvl="0" indent="-228600" algn="r">
              <a:spcBef>
                <a:spcPts val="720"/>
              </a:spcBef>
              <a:spcAft>
                <a:spcPts val="0"/>
              </a:spcAft>
              <a:buClr>
                <a:schemeClr val="lt1"/>
              </a:buClr>
              <a:buSzPts val="3600"/>
              <a:buFont typeface="Open Sans"/>
              <a:buNone/>
              <a:defRPr sz="3600" b="0">
                <a:solidFill>
                  <a:schemeClr val="lt1"/>
                </a:solidFill>
                <a:latin typeface="Open Sans"/>
                <a:ea typeface="Open Sans"/>
                <a:cs typeface="Open Sans"/>
                <a:sym typeface="Open Sans"/>
              </a:defRPr>
            </a:lvl1pPr>
            <a:lvl2pPr marL="914400" lvl="1" indent="-228600" algn="l">
              <a:spcBef>
                <a:spcPts val="640"/>
              </a:spcBef>
              <a:spcAft>
                <a:spcPts val="0"/>
              </a:spcAft>
              <a:buClr>
                <a:schemeClr val="dk1"/>
              </a:buClr>
              <a:buSzPts val="3200"/>
              <a:buFont typeface="Open Sans"/>
              <a:buNone/>
              <a:defRPr>
                <a:latin typeface="Open Sans"/>
                <a:ea typeface="Open Sans"/>
                <a:cs typeface="Open Sans"/>
                <a:sym typeface="Open Sans"/>
              </a:defRPr>
            </a:lvl2pPr>
            <a:lvl3pPr marL="1371600" lvl="2" indent="-228600" algn="l">
              <a:spcBef>
                <a:spcPts val="480"/>
              </a:spcBef>
              <a:spcAft>
                <a:spcPts val="0"/>
              </a:spcAft>
              <a:buClr>
                <a:schemeClr val="dk1"/>
              </a:buClr>
              <a:buSzPts val="2400"/>
              <a:buFont typeface="Open Sans"/>
              <a:buNone/>
              <a:defRPr>
                <a:latin typeface="Open Sans"/>
                <a:ea typeface="Open Sans"/>
                <a:cs typeface="Open Sans"/>
                <a:sym typeface="Open Sans"/>
              </a:defRPr>
            </a:lvl3pPr>
            <a:lvl4pPr marL="1828800" lvl="3" indent="-228600" algn="l">
              <a:spcBef>
                <a:spcPts val="400"/>
              </a:spcBef>
              <a:spcAft>
                <a:spcPts val="0"/>
              </a:spcAft>
              <a:buClr>
                <a:schemeClr val="dk1"/>
              </a:buClr>
              <a:buSzPts val="2000"/>
              <a:buFont typeface="Open Sans"/>
              <a:buNone/>
              <a:defRPr>
                <a:latin typeface="Open Sans"/>
                <a:ea typeface="Open Sans"/>
                <a:cs typeface="Open Sans"/>
                <a:sym typeface="Open Sans"/>
              </a:defRPr>
            </a:lvl4pPr>
            <a:lvl5pPr marL="2286000" lvl="4" indent="-228600" algn="l">
              <a:spcBef>
                <a:spcPts val="400"/>
              </a:spcBef>
              <a:spcAft>
                <a:spcPts val="0"/>
              </a:spcAft>
              <a:buClr>
                <a:schemeClr val="dk1"/>
              </a:buClr>
              <a:buSzPts val="2000"/>
              <a:buFont typeface="Open Sans"/>
              <a:buNone/>
              <a:defRPr>
                <a:latin typeface="Open Sans"/>
                <a:ea typeface="Open Sans"/>
                <a:cs typeface="Open Sans"/>
                <a:sym typeface="Open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5" name="Google Shape;255;p191"/>
          <p:cNvSpPr>
            <a:spLocks noGrp="1"/>
          </p:cNvSpPr>
          <p:nvPr>
            <p:ph type="pic" idx="2"/>
          </p:nvPr>
        </p:nvSpPr>
        <p:spPr>
          <a:xfrm>
            <a:off x="609441" y="1529909"/>
            <a:ext cx="3605855" cy="4419363"/>
          </a:xfrm>
          <a:prstGeom prst="rect">
            <a:avLst/>
          </a:prstGeom>
          <a:noFill/>
          <a:ln>
            <a:noFill/>
          </a:ln>
        </p:spPr>
      </p:sp>
      <p:sp>
        <p:nvSpPr>
          <p:cNvPr id="256" name="Google Shape;256;p191"/>
          <p:cNvSpPr>
            <a:spLocks noGrp="1"/>
          </p:cNvSpPr>
          <p:nvPr>
            <p:ph type="pic" idx="3"/>
          </p:nvPr>
        </p:nvSpPr>
        <p:spPr>
          <a:xfrm>
            <a:off x="4298073" y="1529909"/>
            <a:ext cx="3605855" cy="4419363"/>
          </a:xfrm>
          <a:prstGeom prst="rect">
            <a:avLst/>
          </a:prstGeom>
          <a:noFill/>
          <a:ln>
            <a:noFill/>
          </a:ln>
        </p:spPr>
      </p:sp>
      <p:sp>
        <p:nvSpPr>
          <p:cNvPr id="257" name="Google Shape;257;p191"/>
          <p:cNvSpPr>
            <a:spLocks noGrp="1"/>
          </p:cNvSpPr>
          <p:nvPr>
            <p:ph type="pic" idx="4"/>
          </p:nvPr>
        </p:nvSpPr>
        <p:spPr>
          <a:xfrm>
            <a:off x="7986705" y="1529909"/>
            <a:ext cx="3605855" cy="4419363"/>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8"/>
        <p:cNvGrpSpPr/>
        <p:nvPr/>
      </p:nvGrpSpPr>
      <p:grpSpPr>
        <a:xfrm>
          <a:off x="0" y="0"/>
          <a:ext cx="0" cy="0"/>
          <a:chOff x="0" y="0"/>
          <a:chExt cx="0" cy="0"/>
        </a:xfrm>
      </p:grpSpPr>
      <p:sp>
        <p:nvSpPr>
          <p:cNvPr id="259" name="Google Shape;259;p192"/>
          <p:cNvSpPr/>
          <p:nvPr/>
        </p:nvSpPr>
        <p:spPr>
          <a:xfrm flipH="1">
            <a:off x="4294212" y="0"/>
            <a:ext cx="7876318"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0" name="Google Shape;260;p192"/>
          <p:cNvSpPr/>
          <p:nvPr/>
        </p:nvSpPr>
        <p:spPr>
          <a:xfrm>
            <a:off x="-39608" y="-3"/>
            <a:ext cx="4333820" cy="4876818"/>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nvGrpSpPr>
          <p:cNvPr id="261" name="Google Shape;261;p192"/>
          <p:cNvGrpSpPr/>
          <p:nvPr/>
        </p:nvGrpSpPr>
        <p:grpSpPr>
          <a:xfrm>
            <a:off x="1" y="0"/>
            <a:ext cx="2601913" cy="2833688"/>
            <a:chOff x="0" y="0"/>
            <a:chExt cx="2601913" cy="2833688"/>
          </a:xfrm>
        </p:grpSpPr>
        <p:sp>
          <p:nvSpPr>
            <p:cNvPr id="262" name="Google Shape;262;p192"/>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3" name="Google Shape;263;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4" name="Google Shape;264;p192"/>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5" name="Google Shape;265;p192"/>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6" name="Google Shape;266;p192"/>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7" name="Google Shape;267;p192"/>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8" name="Google Shape;268;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69" name="Google Shape;269;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0" name="Google Shape;270;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1" name="Google Shape;271;p192"/>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2" name="Google Shape;272;p192"/>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3" name="Google Shape;273;p192"/>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4" name="Google Shape;274;p192"/>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5" name="Google Shape;275;p192"/>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6" name="Google Shape;276;p192"/>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7" name="Google Shape;277;p192"/>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8" name="Google Shape;278;p192"/>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79" name="Google Shape;279;p192"/>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0" name="Google Shape;280;p192"/>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1" name="Google Shape;281;p192"/>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82" name="Google Shape;282;p192"/>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83" name="Google Shape;283;p192"/>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192"/>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192"/>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86" name="Google Shape;286;p192"/>
          <p:cNvSpPr txBox="1">
            <a:spLocks noGrp="1"/>
          </p:cNvSpPr>
          <p:nvPr>
            <p:ph type="title"/>
          </p:nvPr>
        </p:nvSpPr>
        <p:spPr>
          <a:xfrm>
            <a:off x="6094412" y="3789040"/>
            <a:ext cx="5491606" cy="1362075"/>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accent3"/>
              </a:buClr>
              <a:buSzPts val="5300"/>
              <a:buFont typeface="Open Sans"/>
              <a:buNone/>
              <a:defRPr sz="5300" b="1" cap="none">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92"/>
          <p:cNvSpPr txBox="1">
            <a:spLocks noGrp="1"/>
          </p:cNvSpPr>
          <p:nvPr>
            <p:ph type="body" idx="1"/>
          </p:nvPr>
        </p:nvSpPr>
        <p:spPr>
          <a:xfrm>
            <a:off x="6094412" y="5319823"/>
            <a:ext cx="5521484" cy="828007"/>
          </a:xfrm>
          <a:prstGeom prst="rect">
            <a:avLst/>
          </a:prstGeom>
          <a:noFill/>
          <a:ln>
            <a:noFill/>
          </a:ln>
        </p:spPr>
        <p:txBody>
          <a:bodyPr spcFirstLastPara="1" wrap="square" lIns="121875" tIns="0" rIns="121875" bIns="0" anchor="t" anchorCtr="0">
            <a:normAutofit/>
          </a:bodyPr>
          <a:lstStyle>
            <a:lvl1pPr marL="457200" lvl="0" indent="-228600" algn="l">
              <a:spcBef>
                <a:spcPts val="320"/>
              </a:spcBef>
              <a:spcAft>
                <a:spcPts val="0"/>
              </a:spcAft>
              <a:buClr>
                <a:schemeClr val="accent3"/>
              </a:buClr>
              <a:buSzPts val="1600"/>
              <a:buNone/>
              <a:defRPr sz="1600">
                <a:solidFill>
                  <a:schemeClr val="accent3"/>
                </a:solidFill>
                <a:latin typeface="Open Sans"/>
                <a:ea typeface="Open Sans"/>
                <a:cs typeface="Open Sans"/>
                <a:sym typeface="Open Sans"/>
              </a:defRPr>
            </a:lvl1pPr>
            <a:lvl2pPr marL="914400" lvl="1" indent="-228600" algn="l">
              <a:spcBef>
                <a:spcPts val="480"/>
              </a:spcBef>
              <a:spcAft>
                <a:spcPts val="0"/>
              </a:spcAft>
              <a:buClr>
                <a:srgbClr val="888888"/>
              </a:buClr>
              <a:buSzPts val="2400"/>
              <a:buNone/>
              <a:defRPr sz="2400">
                <a:solidFill>
                  <a:srgbClr val="888888"/>
                </a:solidFill>
              </a:defRPr>
            </a:lvl2pPr>
            <a:lvl3pPr marL="1371600" lvl="2" indent="-228600" algn="l">
              <a:spcBef>
                <a:spcPts val="420"/>
              </a:spcBef>
              <a:spcAft>
                <a:spcPts val="0"/>
              </a:spcAft>
              <a:buClr>
                <a:srgbClr val="888888"/>
              </a:buClr>
              <a:buSzPts val="2100"/>
              <a:buNone/>
              <a:defRPr sz="2100">
                <a:solidFill>
                  <a:srgbClr val="888888"/>
                </a:solidFill>
              </a:defRPr>
            </a:lvl3pPr>
            <a:lvl4pPr marL="1828800" lvl="3" indent="-228600" algn="l">
              <a:spcBef>
                <a:spcPts val="380"/>
              </a:spcBef>
              <a:spcAft>
                <a:spcPts val="0"/>
              </a:spcAft>
              <a:buClr>
                <a:srgbClr val="888888"/>
              </a:buClr>
              <a:buSzPts val="1900"/>
              <a:buNone/>
              <a:defRPr sz="1900">
                <a:solidFill>
                  <a:srgbClr val="888888"/>
                </a:solidFill>
              </a:defRPr>
            </a:lvl4pPr>
            <a:lvl5pPr marL="2286000" lvl="4" indent="-228600" algn="l">
              <a:spcBef>
                <a:spcPts val="380"/>
              </a:spcBef>
              <a:spcAft>
                <a:spcPts val="0"/>
              </a:spcAft>
              <a:buClr>
                <a:srgbClr val="888888"/>
              </a:buClr>
              <a:buSzPts val="1900"/>
              <a:buNone/>
              <a:defRPr sz="1900">
                <a:solidFill>
                  <a:srgbClr val="888888"/>
                </a:solidFill>
              </a:defRPr>
            </a:lvl5pPr>
            <a:lvl6pPr marL="2743200" lvl="5" indent="-228600" algn="l">
              <a:spcBef>
                <a:spcPts val="380"/>
              </a:spcBef>
              <a:spcAft>
                <a:spcPts val="0"/>
              </a:spcAft>
              <a:buClr>
                <a:srgbClr val="888888"/>
              </a:buClr>
              <a:buSzPts val="1900"/>
              <a:buNone/>
              <a:defRPr sz="1900">
                <a:solidFill>
                  <a:srgbClr val="888888"/>
                </a:solidFill>
              </a:defRPr>
            </a:lvl6pPr>
            <a:lvl7pPr marL="3200400" lvl="6" indent="-228600" algn="l">
              <a:spcBef>
                <a:spcPts val="380"/>
              </a:spcBef>
              <a:spcAft>
                <a:spcPts val="0"/>
              </a:spcAft>
              <a:buClr>
                <a:srgbClr val="888888"/>
              </a:buClr>
              <a:buSzPts val="1900"/>
              <a:buNone/>
              <a:defRPr sz="1900">
                <a:solidFill>
                  <a:srgbClr val="888888"/>
                </a:solidFill>
              </a:defRPr>
            </a:lvl7pPr>
            <a:lvl8pPr marL="3657600" lvl="7" indent="-228600" algn="l">
              <a:spcBef>
                <a:spcPts val="380"/>
              </a:spcBef>
              <a:spcAft>
                <a:spcPts val="0"/>
              </a:spcAft>
              <a:buClr>
                <a:srgbClr val="888888"/>
              </a:buClr>
              <a:buSzPts val="1900"/>
              <a:buNone/>
              <a:defRPr sz="1900">
                <a:solidFill>
                  <a:srgbClr val="888888"/>
                </a:solidFill>
              </a:defRPr>
            </a:lvl8pPr>
            <a:lvl9pPr marL="4114800" lvl="8" indent="-228600" algn="l">
              <a:spcBef>
                <a:spcPts val="380"/>
              </a:spcBef>
              <a:spcAft>
                <a:spcPts val="0"/>
              </a:spcAft>
              <a:buClr>
                <a:srgbClr val="888888"/>
              </a:buClr>
              <a:buSzPts val="1900"/>
              <a:buNone/>
              <a:defRPr sz="19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aph">
  <p:cSld name="Graph">
    <p:spTree>
      <p:nvGrpSpPr>
        <p:cNvPr id="1" name="Shape 288"/>
        <p:cNvGrpSpPr/>
        <p:nvPr/>
      </p:nvGrpSpPr>
      <p:grpSpPr>
        <a:xfrm>
          <a:off x="0" y="0"/>
          <a:ext cx="0" cy="0"/>
          <a:chOff x="0" y="0"/>
          <a:chExt cx="0" cy="0"/>
        </a:xfrm>
      </p:grpSpPr>
      <p:sp>
        <p:nvSpPr>
          <p:cNvPr id="289" name="Google Shape;289;p193"/>
          <p:cNvSpPr txBox="1">
            <a:spLocks noGrp="1"/>
          </p:cNvSpPr>
          <p:nvPr>
            <p:ph type="title"/>
          </p:nvPr>
        </p:nvSpPr>
        <p:spPr>
          <a:xfrm>
            <a:off x="609441" y="476672"/>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dk1"/>
              </a:buClr>
              <a:buSzPts val="3600"/>
              <a:buFont typeface="Open Sans"/>
              <a:buNone/>
              <a:defRPr sz="3600">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19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19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19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3"/>
        <p:cNvGrpSpPr/>
        <p:nvPr/>
      </p:nvGrpSpPr>
      <p:grpSpPr>
        <a:xfrm>
          <a:off x="0" y="0"/>
          <a:ext cx="0" cy="0"/>
          <a:chOff x="0" y="0"/>
          <a:chExt cx="0" cy="0"/>
        </a:xfrm>
      </p:grpSpPr>
      <p:sp>
        <p:nvSpPr>
          <p:cNvPr id="294" name="Google Shape;294;p194"/>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194"/>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6" name="Google Shape;296;p194"/>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194"/>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194"/>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9"/>
        <p:cNvGrpSpPr/>
        <p:nvPr/>
      </p:nvGrpSpPr>
      <p:grpSpPr>
        <a:xfrm>
          <a:off x="0" y="0"/>
          <a:ext cx="0" cy="0"/>
          <a:chOff x="0" y="0"/>
          <a:chExt cx="0" cy="0"/>
        </a:xfrm>
      </p:grpSpPr>
      <p:sp>
        <p:nvSpPr>
          <p:cNvPr id="300" name="Google Shape;300;p195"/>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95"/>
          <p:cNvSpPr txBox="1">
            <a:spLocks noGrp="1"/>
          </p:cNvSpPr>
          <p:nvPr>
            <p:ph type="body" idx="1"/>
          </p:nvPr>
        </p:nvSpPr>
        <p:spPr>
          <a:xfrm>
            <a:off x="609441"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2" name="Google Shape;302;p195"/>
          <p:cNvSpPr txBox="1">
            <a:spLocks noGrp="1"/>
          </p:cNvSpPr>
          <p:nvPr>
            <p:ph type="body" idx="2"/>
          </p:nvPr>
        </p:nvSpPr>
        <p:spPr>
          <a:xfrm>
            <a:off x="6195986" y="1600201"/>
            <a:ext cx="5383398" cy="4525963"/>
          </a:xfrm>
          <a:prstGeom prst="rect">
            <a:avLst/>
          </a:prstGeom>
          <a:noFill/>
          <a:ln>
            <a:noFill/>
          </a:ln>
        </p:spPr>
        <p:txBody>
          <a:bodyPr spcFirstLastPara="1" wrap="square" lIns="121875" tIns="60925" rIns="121875" bIns="60925" anchor="t" anchorCtr="0">
            <a:normAutofit/>
          </a:bodyPr>
          <a:lstStyle>
            <a:lvl1pPr marL="457200" lvl="0" indent="-463550" algn="l">
              <a:spcBef>
                <a:spcPts val="740"/>
              </a:spcBef>
              <a:spcAft>
                <a:spcPts val="0"/>
              </a:spcAft>
              <a:buClr>
                <a:schemeClr val="dk1"/>
              </a:buClr>
              <a:buSzPts val="3700"/>
              <a:buChar char="•"/>
              <a:defRPr sz="3700"/>
            </a:lvl1pPr>
            <a:lvl2pPr marL="914400" lvl="1" indent="-431800" algn="l">
              <a:spcBef>
                <a:spcPts val="640"/>
              </a:spcBef>
              <a:spcAft>
                <a:spcPts val="0"/>
              </a:spcAft>
              <a:buClr>
                <a:schemeClr val="dk1"/>
              </a:buClr>
              <a:buSzPts val="3200"/>
              <a:buChar char="–"/>
              <a:defRPr sz="3200"/>
            </a:lvl2pPr>
            <a:lvl3pPr marL="1371600" lvl="2" indent="-400050" algn="l">
              <a:spcBef>
                <a:spcPts val="540"/>
              </a:spcBef>
              <a:spcAft>
                <a:spcPts val="0"/>
              </a:spcAft>
              <a:buClr>
                <a:schemeClr val="dk1"/>
              </a:buClr>
              <a:buSzPts val="2700"/>
              <a:buChar char="•"/>
              <a:defRPr sz="2700"/>
            </a:lvl3pPr>
            <a:lvl4pPr marL="1828800" lvl="3" indent="-381000" algn="l">
              <a:spcBef>
                <a:spcPts val="480"/>
              </a:spcBef>
              <a:spcAft>
                <a:spcPts val="0"/>
              </a:spcAft>
              <a:buClr>
                <a:schemeClr val="dk1"/>
              </a:buClr>
              <a:buSzPts val="2400"/>
              <a:buChar char="–"/>
              <a:defRPr sz="2400"/>
            </a:lvl4pPr>
            <a:lvl5pPr marL="2286000" lvl="4" indent="-381000" algn="l">
              <a:spcBef>
                <a:spcPts val="480"/>
              </a:spcBef>
              <a:spcAft>
                <a:spcPts val="0"/>
              </a:spcAft>
              <a:buClr>
                <a:schemeClr val="dk1"/>
              </a:buClr>
              <a:buSzPts val="2400"/>
              <a:buChar char="»"/>
              <a:defRPr sz="2400"/>
            </a:lvl5pPr>
            <a:lvl6pPr marL="2743200" lvl="5" indent="-381000" algn="l">
              <a:spcBef>
                <a:spcPts val="480"/>
              </a:spcBef>
              <a:spcAft>
                <a:spcPts val="0"/>
              </a:spcAft>
              <a:buClr>
                <a:schemeClr val="dk1"/>
              </a:buClr>
              <a:buSzPts val="2400"/>
              <a:buChar char="•"/>
              <a:defRPr sz="2400"/>
            </a:lvl6pPr>
            <a:lvl7pPr marL="3200400" lvl="6" indent="-381000" algn="l">
              <a:spcBef>
                <a:spcPts val="480"/>
              </a:spcBef>
              <a:spcAft>
                <a:spcPts val="0"/>
              </a:spcAft>
              <a:buClr>
                <a:schemeClr val="dk1"/>
              </a:buClr>
              <a:buSzPts val="2400"/>
              <a:buChar char="•"/>
              <a:defRPr sz="2400"/>
            </a:lvl7pPr>
            <a:lvl8pPr marL="3657600" lvl="7" indent="-381000" algn="l">
              <a:spcBef>
                <a:spcPts val="480"/>
              </a:spcBef>
              <a:spcAft>
                <a:spcPts val="0"/>
              </a:spcAft>
              <a:buClr>
                <a:schemeClr val="dk1"/>
              </a:buClr>
              <a:buSzPts val="2400"/>
              <a:buChar char="•"/>
              <a:defRPr sz="2400"/>
            </a:lvl8pPr>
            <a:lvl9pPr marL="4114800" lvl="8" indent="-381000" algn="l">
              <a:spcBef>
                <a:spcPts val="480"/>
              </a:spcBef>
              <a:spcAft>
                <a:spcPts val="0"/>
              </a:spcAft>
              <a:buClr>
                <a:schemeClr val="dk1"/>
              </a:buClr>
              <a:buSzPts val="2400"/>
              <a:buChar char="•"/>
              <a:defRPr sz="2400"/>
            </a:lvl9pPr>
          </a:lstStyle>
          <a:p>
            <a:endParaRPr/>
          </a:p>
        </p:txBody>
      </p:sp>
      <p:sp>
        <p:nvSpPr>
          <p:cNvPr id="303" name="Google Shape;303;p19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4" name="Google Shape;304;p19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5" name="Google Shape;305;p19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79"/>
        <p:cNvGrpSpPr/>
        <p:nvPr/>
      </p:nvGrpSpPr>
      <p:grpSpPr>
        <a:xfrm>
          <a:off x="0" y="0"/>
          <a:ext cx="0" cy="0"/>
          <a:chOff x="0" y="0"/>
          <a:chExt cx="0" cy="0"/>
        </a:xfrm>
      </p:grpSpPr>
      <p:sp>
        <p:nvSpPr>
          <p:cNvPr id="80" name="Google Shape;80;p170"/>
          <p:cNvSpPr txBox="1">
            <a:spLocks noGrp="1"/>
          </p:cNvSpPr>
          <p:nvPr>
            <p:ph type="ctrTitle"/>
          </p:nvPr>
        </p:nvSpPr>
        <p:spPr>
          <a:xfrm>
            <a:off x="914162" y="1226215"/>
            <a:ext cx="6548402" cy="1470025"/>
          </a:xfrm>
          <a:prstGeom prst="rect">
            <a:avLst/>
          </a:prstGeom>
          <a:noFill/>
          <a:ln>
            <a:noFill/>
          </a:ln>
        </p:spPr>
        <p:txBody>
          <a:bodyPr spcFirstLastPara="1" wrap="square" lIns="0" tIns="60925" rIns="0" bIns="60925" anchor="ctr" anchorCtr="0">
            <a:noAutofit/>
          </a:bodyPr>
          <a:lstStyle>
            <a:lvl1pPr lvl="0" algn="l">
              <a:lnSpc>
                <a:spcPct val="90000"/>
              </a:lnSpc>
              <a:spcBef>
                <a:spcPts val="0"/>
              </a:spcBef>
              <a:spcAft>
                <a:spcPts val="0"/>
              </a:spcAft>
              <a:buClr>
                <a:schemeClr val="lt1"/>
              </a:buClr>
              <a:buSzPts val="4800"/>
              <a:buFont typeface="Quattrocento Sans"/>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0"/>
          <p:cNvSpPr txBox="1">
            <a:spLocks noGrp="1"/>
          </p:cNvSpPr>
          <p:nvPr>
            <p:ph type="subTitle" idx="1"/>
          </p:nvPr>
        </p:nvSpPr>
        <p:spPr>
          <a:xfrm>
            <a:off x="914163" y="2734341"/>
            <a:ext cx="5396273" cy="1080120"/>
          </a:xfrm>
          <a:prstGeom prst="rect">
            <a:avLst/>
          </a:prstGeom>
          <a:noFill/>
          <a:ln>
            <a:noFill/>
          </a:ln>
        </p:spPr>
        <p:txBody>
          <a:bodyPr spcFirstLastPara="1" wrap="square" lIns="0" tIns="60925" rIns="0" bIns="60925" anchor="t" anchorCtr="0">
            <a:normAutofit/>
          </a:bodyPr>
          <a:lstStyle>
            <a:lvl1pPr lvl="0" algn="l">
              <a:spcBef>
                <a:spcPts val="720"/>
              </a:spcBef>
              <a:spcAft>
                <a:spcPts val="0"/>
              </a:spcAft>
              <a:buClr>
                <a:schemeClr val="lt1"/>
              </a:buClr>
              <a:buSzPts val="3600"/>
              <a:buNone/>
              <a:defRPr>
                <a:solidFill>
                  <a:schemeClr val="lt1"/>
                </a:solidFill>
              </a:defRPr>
            </a:lvl1pPr>
            <a:lvl2pPr lvl="1" algn="ctr">
              <a:spcBef>
                <a:spcPts val="640"/>
              </a:spcBef>
              <a:spcAft>
                <a:spcPts val="0"/>
              </a:spcAft>
              <a:buClr>
                <a:srgbClr val="918E8D"/>
              </a:buClr>
              <a:buSzPts val="3200"/>
              <a:buNone/>
              <a:defRPr>
                <a:solidFill>
                  <a:srgbClr val="918E8D"/>
                </a:solidFill>
              </a:defRPr>
            </a:lvl2pPr>
            <a:lvl3pPr lvl="2" algn="ctr">
              <a:spcBef>
                <a:spcPts val="480"/>
              </a:spcBef>
              <a:spcAft>
                <a:spcPts val="0"/>
              </a:spcAft>
              <a:buClr>
                <a:srgbClr val="918E8D"/>
              </a:buClr>
              <a:buSzPts val="2400"/>
              <a:buNone/>
              <a:defRPr>
                <a:solidFill>
                  <a:srgbClr val="918E8D"/>
                </a:solidFill>
              </a:defRPr>
            </a:lvl3pPr>
            <a:lvl4pPr lvl="3" algn="ctr">
              <a:spcBef>
                <a:spcPts val="400"/>
              </a:spcBef>
              <a:spcAft>
                <a:spcPts val="0"/>
              </a:spcAft>
              <a:buClr>
                <a:srgbClr val="918E8D"/>
              </a:buClr>
              <a:buSzPts val="2000"/>
              <a:buNone/>
              <a:defRPr>
                <a:solidFill>
                  <a:srgbClr val="918E8D"/>
                </a:solidFill>
              </a:defRPr>
            </a:lvl4pPr>
            <a:lvl5pPr lvl="4" algn="ctr">
              <a:spcBef>
                <a:spcPts val="400"/>
              </a:spcBef>
              <a:spcAft>
                <a:spcPts val="0"/>
              </a:spcAft>
              <a:buClr>
                <a:srgbClr val="918E8D"/>
              </a:buClr>
              <a:buSzPts val="2000"/>
              <a:buNone/>
              <a:defRPr>
                <a:solidFill>
                  <a:srgbClr val="918E8D"/>
                </a:solidFill>
              </a:defRPr>
            </a:lvl5pPr>
            <a:lvl6pPr lvl="5" algn="ctr">
              <a:spcBef>
                <a:spcPts val="540"/>
              </a:spcBef>
              <a:spcAft>
                <a:spcPts val="0"/>
              </a:spcAft>
              <a:buClr>
                <a:srgbClr val="918E8D"/>
              </a:buClr>
              <a:buSzPts val="2700"/>
              <a:buNone/>
              <a:defRPr>
                <a:solidFill>
                  <a:srgbClr val="918E8D"/>
                </a:solidFill>
              </a:defRPr>
            </a:lvl6pPr>
            <a:lvl7pPr lvl="6" algn="ctr">
              <a:spcBef>
                <a:spcPts val="540"/>
              </a:spcBef>
              <a:spcAft>
                <a:spcPts val="0"/>
              </a:spcAft>
              <a:buClr>
                <a:srgbClr val="918E8D"/>
              </a:buClr>
              <a:buSzPts val="2700"/>
              <a:buNone/>
              <a:defRPr>
                <a:solidFill>
                  <a:srgbClr val="918E8D"/>
                </a:solidFill>
              </a:defRPr>
            </a:lvl7pPr>
            <a:lvl8pPr lvl="7" algn="ctr">
              <a:spcBef>
                <a:spcPts val="540"/>
              </a:spcBef>
              <a:spcAft>
                <a:spcPts val="0"/>
              </a:spcAft>
              <a:buClr>
                <a:srgbClr val="918E8D"/>
              </a:buClr>
              <a:buSzPts val="2700"/>
              <a:buNone/>
              <a:defRPr>
                <a:solidFill>
                  <a:srgbClr val="918E8D"/>
                </a:solidFill>
              </a:defRPr>
            </a:lvl8pPr>
            <a:lvl9pPr lvl="8" algn="ctr">
              <a:spcBef>
                <a:spcPts val="540"/>
              </a:spcBef>
              <a:spcAft>
                <a:spcPts val="0"/>
              </a:spcAft>
              <a:buClr>
                <a:srgbClr val="918E8D"/>
              </a:buClr>
              <a:buSzPts val="2700"/>
              <a:buNone/>
              <a:defRPr>
                <a:solidFill>
                  <a:srgbClr val="918E8D"/>
                </a:solidFill>
              </a:defRPr>
            </a:lvl9pPr>
          </a:lstStyle>
          <a:p>
            <a:endParaRPr/>
          </a:p>
        </p:txBody>
      </p:sp>
      <p:sp>
        <p:nvSpPr>
          <p:cNvPr id="82" name="Google Shape;82;p170"/>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0"/>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0"/>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5" name="Google Shape;85;p170"/>
          <p:cNvSpPr txBox="1">
            <a:spLocks noGrp="1"/>
          </p:cNvSpPr>
          <p:nvPr>
            <p:ph type="body" idx="2"/>
          </p:nvPr>
        </p:nvSpPr>
        <p:spPr>
          <a:xfrm>
            <a:off x="914400" y="3933825"/>
            <a:ext cx="5827713" cy="612775"/>
          </a:xfrm>
          <a:prstGeom prst="rect">
            <a:avLst/>
          </a:prstGeom>
          <a:noFill/>
          <a:ln>
            <a:noFill/>
          </a:ln>
        </p:spPr>
        <p:txBody>
          <a:bodyPr spcFirstLastPara="1" wrap="square" lIns="0" tIns="60925" rIns="0" bIns="60925" anchor="ctr" anchorCtr="0">
            <a:noAutofit/>
          </a:bodyPr>
          <a:lstStyle>
            <a:lvl1pPr marL="457200" lvl="0" indent="-228600" algn="l">
              <a:spcBef>
                <a:spcPts val="400"/>
              </a:spcBef>
              <a:spcAft>
                <a:spcPts val="0"/>
              </a:spcAft>
              <a:buClr>
                <a:schemeClr val="lt1"/>
              </a:buClr>
              <a:buSzPts val="2000"/>
              <a:buNone/>
              <a:defRPr sz="2000">
                <a:solidFill>
                  <a:schemeClr val="lt1"/>
                </a:solidFill>
              </a:defRPr>
            </a:lvl1pPr>
            <a:lvl2pPr marL="914400" lvl="1" indent="-228600" algn="l">
              <a:spcBef>
                <a:spcPts val="320"/>
              </a:spcBef>
              <a:spcAft>
                <a:spcPts val="0"/>
              </a:spcAft>
              <a:buClr>
                <a:schemeClr val="dk1"/>
              </a:buClr>
              <a:buSzPts val="1600"/>
              <a:buNone/>
              <a:defRPr sz="1600"/>
            </a:lvl2pPr>
            <a:lvl3pPr marL="1371600" lvl="2" indent="-228600" algn="l">
              <a:spcBef>
                <a:spcPts val="320"/>
              </a:spcBef>
              <a:spcAft>
                <a:spcPts val="0"/>
              </a:spcAft>
              <a:buClr>
                <a:schemeClr val="dk1"/>
              </a:buClr>
              <a:buSzPts val="1600"/>
              <a:buNone/>
              <a:defRPr sz="1600"/>
            </a:lvl3pPr>
            <a:lvl4pPr marL="1828800" lvl="3" indent="-228600" algn="l">
              <a:spcBef>
                <a:spcPts val="320"/>
              </a:spcBef>
              <a:spcAft>
                <a:spcPts val="0"/>
              </a:spcAft>
              <a:buClr>
                <a:schemeClr val="dk1"/>
              </a:buClr>
              <a:buSzPts val="1600"/>
              <a:buNone/>
              <a:defRPr sz="1600"/>
            </a:lvl4pPr>
            <a:lvl5pPr marL="2286000" lvl="4" indent="-228600" algn="l">
              <a:spcBef>
                <a:spcPts val="320"/>
              </a:spcBef>
              <a:spcAft>
                <a:spcPts val="0"/>
              </a:spcAft>
              <a:buClr>
                <a:schemeClr val="dk1"/>
              </a:buClr>
              <a:buSzPts val="1600"/>
              <a:buNone/>
              <a:defRPr sz="16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170"/>
          <p:cNvSpPr>
            <a:spLocks noGrp="1"/>
          </p:cNvSpPr>
          <p:nvPr>
            <p:ph type="pic" idx="3"/>
          </p:nvPr>
        </p:nvSpPr>
        <p:spPr>
          <a:xfrm>
            <a:off x="5208376" y="0"/>
            <a:ext cx="6980449" cy="68580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6"/>
        <p:cNvGrpSpPr/>
        <p:nvPr/>
      </p:nvGrpSpPr>
      <p:grpSpPr>
        <a:xfrm>
          <a:off x="0" y="0"/>
          <a:ext cx="0" cy="0"/>
          <a:chOff x="0" y="0"/>
          <a:chExt cx="0" cy="0"/>
        </a:xfrm>
      </p:grpSpPr>
      <p:sp>
        <p:nvSpPr>
          <p:cNvPr id="307" name="Google Shape;307;p196"/>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36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96"/>
          <p:cNvSpPr txBox="1">
            <a:spLocks noGrp="1"/>
          </p:cNvSpPr>
          <p:nvPr>
            <p:ph type="body" idx="1"/>
          </p:nvPr>
        </p:nvSpPr>
        <p:spPr>
          <a:xfrm>
            <a:off x="609441" y="1535113"/>
            <a:ext cx="5385514"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09" name="Google Shape;309;p196"/>
          <p:cNvSpPr txBox="1">
            <a:spLocks noGrp="1"/>
          </p:cNvSpPr>
          <p:nvPr>
            <p:ph type="body" idx="2"/>
          </p:nvPr>
        </p:nvSpPr>
        <p:spPr>
          <a:xfrm>
            <a:off x="609441" y="2174875"/>
            <a:ext cx="5385514"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0" name="Google Shape;310;p196"/>
          <p:cNvSpPr txBox="1">
            <a:spLocks noGrp="1"/>
          </p:cNvSpPr>
          <p:nvPr>
            <p:ph type="body" idx="3"/>
          </p:nvPr>
        </p:nvSpPr>
        <p:spPr>
          <a:xfrm>
            <a:off x="6191756" y="1535113"/>
            <a:ext cx="5387630" cy="639763"/>
          </a:xfrm>
          <a:prstGeom prst="rect">
            <a:avLst/>
          </a:prstGeom>
          <a:noFill/>
          <a:ln>
            <a:noFill/>
          </a:ln>
        </p:spPr>
        <p:txBody>
          <a:bodyPr spcFirstLastPara="1" wrap="square" lIns="121875" tIns="60925" rIns="121875" bIns="60925" anchor="b" anchorCtr="0">
            <a:normAutofit/>
          </a:bodyPr>
          <a:lstStyle>
            <a:lvl1pPr marL="457200" lvl="0" indent="-228600" algn="l">
              <a:spcBef>
                <a:spcPts val="640"/>
              </a:spcBef>
              <a:spcAft>
                <a:spcPts val="0"/>
              </a:spcAft>
              <a:buClr>
                <a:schemeClr val="dk1"/>
              </a:buClr>
              <a:buSzPts val="3200"/>
              <a:buNone/>
              <a:defRPr sz="3200" b="1"/>
            </a:lvl1pPr>
            <a:lvl2pPr marL="914400" lvl="1" indent="-228600" algn="l">
              <a:spcBef>
                <a:spcPts val="540"/>
              </a:spcBef>
              <a:spcAft>
                <a:spcPts val="0"/>
              </a:spcAft>
              <a:buClr>
                <a:schemeClr val="dk1"/>
              </a:buClr>
              <a:buSzPts val="2700"/>
              <a:buNone/>
              <a:defRPr sz="2700" b="1"/>
            </a:lvl2pPr>
            <a:lvl3pPr marL="1371600" lvl="2" indent="-228600" algn="l">
              <a:spcBef>
                <a:spcPts val="480"/>
              </a:spcBef>
              <a:spcAft>
                <a:spcPts val="0"/>
              </a:spcAft>
              <a:buClr>
                <a:schemeClr val="dk1"/>
              </a:buClr>
              <a:buSzPts val="2400"/>
              <a:buNone/>
              <a:defRPr sz="2400" b="1"/>
            </a:lvl3pPr>
            <a:lvl4pPr marL="1828800" lvl="3" indent="-228600" algn="l">
              <a:spcBef>
                <a:spcPts val="420"/>
              </a:spcBef>
              <a:spcAft>
                <a:spcPts val="0"/>
              </a:spcAft>
              <a:buClr>
                <a:schemeClr val="dk1"/>
              </a:buClr>
              <a:buSzPts val="2100"/>
              <a:buNone/>
              <a:defRPr sz="2100" b="1"/>
            </a:lvl4pPr>
            <a:lvl5pPr marL="2286000" lvl="4" indent="-228600" algn="l">
              <a:spcBef>
                <a:spcPts val="420"/>
              </a:spcBef>
              <a:spcAft>
                <a:spcPts val="0"/>
              </a:spcAft>
              <a:buClr>
                <a:schemeClr val="dk1"/>
              </a:buClr>
              <a:buSzPts val="2100"/>
              <a:buNone/>
              <a:defRPr sz="2100" b="1"/>
            </a:lvl5pPr>
            <a:lvl6pPr marL="2743200" lvl="5" indent="-228600" algn="l">
              <a:spcBef>
                <a:spcPts val="420"/>
              </a:spcBef>
              <a:spcAft>
                <a:spcPts val="0"/>
              </a:spcAft>
              <a:buClr>
                <a:schemeClr val="dk1"/>
              </a:buClr>
              <a:buSzPts val="2100"/>
              <a:buNone/>
              <a:defRPr sz="2100" b="1"/>
            </a:lvl6pPr>
            <a:lvl7pPr marL="3200400" lvl="6" indent="-228600" algn="l">
              <a:spcBef>
                <a:spcPts val="420"/>
              </a:spcBef>
              <a:spcAft>
                <a:spcPts val="0"/>
              </a:spcAft>
              <a:buClr>
                <a:schemeClr val="dk1"/>
              </a:buClr>
              <a:buSzPts val="2100"/>
              <a:buNone/>
              <a:defRPr sz="2100" b="1"/>
            </a:lvl7pPr>
            <a:lvl8pPr marL="3657600" lvl="7" indent="-228600" algn="l">
              <a:spcBef>
                <a:spcPts val="420"/>
              </a:spcBef>
              <a:spcAft>
                <a:spcPts val="0"/>
              </a:spcAft>
              <a:buClr>
                <a:schemeClr val="dk1"/>
              </a:buClr>
              <a:buSzPts val="2100"/>
              <a:buNone/>
              <a:defRPr sz="2100" b="1"/>
            </a:lvl8pPr>
            <a:lvl9pPr marL="4114800" lvl="8" indent="-228600" algn="l">
              <a:spcBef>
                <a:spcPts val="420"/>
              </a:spcBef>
              <a:spcAft>
                <a:spcPts val="0"/>
              </a:spcAft>
              <a:buClr>
                <a:schemeClr val="dk1"/>
              </a:buClr>
              <a:buSzPts val="2100"/>
              <a:buNone/>
              <a:defRPr sz="2100" b="1"/>
            </a:lvl9pPr>
          </a:lstStyle>
          <a:p>
            <a:endParaRPr/>
          </a:p>
        </p:txBody>
      </p:sp>
      <p:sp>
        <p:nvSpPr>
          <p:cNvPr id="311" name="Google Shape;311;p196"/>
          <p:cNvSpPr txBox="1">
            <a:spLocks noGrp="1"/>
          </p:cNvSpPr>
          <p:nvPr>
            <p:ph type="body" idx="4"/>
          </p:nvPr>
        </p:nvSpPr>
        <p:spPr>
          <a:xfrm>
            <a:off x="6191756" y="2174875"/>
            <a:ext cx="5387630" cy="3951288"/>
          </a:xfrm>
          <a:prstGeom prst="rect">
            <a:avLst/>
          </a:prstGeom>
          <a:noFill/>
          <a:ln>
            <a:noFill/>
          </a:ln>
        </p:spPr>
        <p:txBody>
          <a:bodyPr spcFirstLastPara="1" wrap="square" lIns="121875" tIns="60925" rIns="121875" bIns="60925" anchor="t" anchorCtr="0">
            <a:normAutofit/>
          </a:bodyPr>
          <a:lstStyle>
            <a:lvl1pPr marL="457200" lvl="0" indent="-431800" algn="l">
              <a:spcBef>
                <a:spcPts val="640"/>
              </a:spcBef>
              <a:spcAft>
                <a:spcPts val="0"/>
              </a:spcAft>
              <a:buClr>
                <a:schemeClr val="dk1"/>
              </a:buClr>
              <a:buSzPts val="3200"/>
              <a:buChar char="•"/>
              <a:defRPr sz="3200"/>
            </a:lvl1pPr>
            <a:lvl2pPr marL="914400" lvl="1" indent="-400050" algn="l">
              <a:spcBef>
                <a:spcPts val="540"/>
              </a:spcBef>
              <a:spcAft>
                <a:spcPts val="0"/>
              </a:spcAft>
              <a:buClr>
                <a:schemeClr val="dk1"/>
              </a:buClr>
              <a:buSzPts val="2700"/>
              <a:buChar char="–"/>
              <a:defRPr sz="2700"/>
            </a:lvl2pPr>
            <a:lvl3pPr marL="1371600" lvl="2" indent="-381000" algn="l">
              <a:spcBef>
                <a:spcPts val="480"/>
              </a:spcBef>
              <a:spcAft>
                <a:spcPts val="0"/>
              </a:spcAft>
              <a:buClr>
                <a:schemeClr val="dk1"/>
              </a:buClr>
              <a:buSzPts val="2400"/>
              <a:buChar char="•"/>
              <a:defRPr sz="2400"/>
            </a:lvl3pPr>
            <a:lvl4pPr marL="1828800" lvl="3" indent="-361950" algn="l">
              <a:spcBef>
                <a:spcPts val="420"/>
              </a:spcBef>
              <a:spcAft>
                <a:spcPts val="0"/>
              </a:spcAft>
              <a:buClr>
                <a:schemeClr val="dk1"/>
              </a:buClr>
              <a:buSzPts val="2100"/>
              <a:buChar char="–"/>
              <a:defRPr sz="2100"/>
            </a:lvl4pPr>
            <a:lvl5pPr marL="2286000" lvl="4" indent="-361950" algn="l">
              <a:spcBef>
                <a:spcPts val="420"/>
              </a:spcBef>
              <a:spcAft>
                <a:spcPts val="0"/>
              </a:spcAft>
              <a:buClr>
                <a:schemeClr val="dk1"/>
              </a:buClr>
              <a:buSzPts val="2100"/>
              <a:buChar char="»"/>
              <a:defRPr sz="2100"/>
            </a:lvl5pPr>
            <a:lvl6pPr marL="2743200" lvl="5" indent="-361950" algn="l">
              <a:spcBef>
                <a:spcPts val="420"/>
              </a:spcBef>
              <a:spcAft>
                <a:spcPts val="0"/>
              </a:spcAft>
              <a:buClr>
                <a:schemeClr val="dk1"/>
              </a:buClr>
              <a:buSzPts val="2100"/>
              <a:buChar char="•"/>
              <a:defRPr sz="2100"/>
            </a:lvl6pPr>
            <a:lvl7pPr marL="3200400" lvl="6" indent="-361950" algn="l">
              <a:spcBef>
                <a:spcPts val="420"/>
              </a:spcBef>
              <a:spcAft>
                <a:spcPts val="0"/>
              </a:spcAft>
              <a:buClr>
                <a:schemeClr val="dk1"/>
              </a:buClr>
              <a:buSzPts val="2100"/>
              <a:buChar char="•"/>
              <a:defRPr sz="2100"/>
            </a:lvl7pPr>
            <a:lvl8pPr marL="3657600" lvl="7" indent="-361950" algn="l">
              <a:spcBef>
                <a:spcPts val="420"/>
              </a:spcBef>
              <a:spcAft>
                <a:spcPts val="0"/>
              </a:spcAft>
              <a:buClr>
                <a:schemeClr val="dk1"/>
              </a:buClr>
              <a:buSzPts val="2100"/>
              <a:buChar char="•"/>
              <a:defRPr sz="2100"/>
            </a:lvl8pPr>
            <a:lvl9pPr marL="4114800" lvl="8" indent="-361950" algn="l">
              <a:spcBef>
                <a:spcPts val="420"/>
              </a:spcBef>
              <a:spcAft>
                <a:spcPts val="0"/>
              </a:spcAft>
              <a:buClr>
                <a:schemeClr val="dk1"/>
              </a:buClr>
              <a:buSzPts val="2100"/>
              <a:buChar char="•"/>
              <a:defRPr sz="2100"/>
            </a:lvl9pPr>
          </a:lstStyle>
          <a:p>
            <a:endParaRPr/>
          </a:p>
        </p:txBody>
      </p:sp>
      <p:sp>
        <p:nvSpPr>
          <p:cNvPr id="312" name="Google Shape;312;p196"/>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196"/>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196"/>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5"/>
        <p:cNvGrpSpPr/>
        <p:nvPr/>
      </p:nvGrpSpPr>
      <p:grpSpPr>
        <a:xfrm>
          <a:off x="0" y="0"/>
          <a:ext cx="0" cy="0"/>
          <a:chOff x="0" y="0"/>
          <a:chExt cx="0" cy="0"/>
        </a:xfrm>
      </p:grpSpPr>
      <p:sp>
        <p:nvSpPr>
          <p:cNvPr id="316" name="Google Shape;316;p197"/>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197"/>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197"/>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19"/>
        <p:cNvGrpSpPr/>
        <p:nvPr/>
      </p:nvGrpSpPr>
      <p:grpSpPr>
        <a:xfrm>
          <a:off x="0" y="0"/>
          <a:ext cx="0" cy="0"/>
          <a:chOff x="0" y="0"/>
          <a:chExt cx="0" cy="0"/>
        </a:xfrm>
      </p:grpSpPr>
      <p:sp>
        <p:nvSpPr>
          <p:cNvPr id="320" name="Google Shape;320;p198"/>
          <p:cNvSpPr txBox="1">
            <a:spLocks noGrp="1"/>
          </p:cNvSpPr>
          <p:nvPr>
            <p:ph type="title"/>
          </p:nvPr>
        </p:nvSpPr>
        <p:spPr>
          <a:xfrm>
            <a:off x="609443" y="273049"/>
            <a:ext cx="4010039" cy="1162051"/>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98"/>
          <p:cNvSpPr txBox="1">
            <a:spLocks noGrp="1"/>
          </p:cNvSpPr>
          <p:nvPr>
            <p:ph type="body" idx="1"/>
          </p:nvPr>
        </p:nvSpPr>
        <p:spPr>
          <a:xfrm>
            <a:off x="4765492" y="273052"/>
            <a:ext cx="6813892" cy="5853113"/>
          </a:xfrm>
          <a:prstGeom prst="rect">
            <a:avLst/>
          </a:prstGeom>
          <a:noFill/>
          <a:ln>
            <a:noFill/>
          </a:ln>
        </p:spPr>
        <p:txBody>
          <a:bodyPr spcFirstLastPara="1" wrap="square" lIns="121875" tIns="60925" rIns="121875" bIns="60925" anchor="t" anchorCtr="0">
            <a:normAutofit/>
          </a:bodyPr>
          <a:lstStyle>
            <a:lvl1pPr marL="457200" lvl="0" indent="-501650" algn="l">
              <a:spcBef>
                <a:spcPts val="860"/>
              </a:spcBef>
              <a:spcAft>
                <a:spcPts val="0"/>
              </a:spcAft>
              <a:buClr>
                <a:schemeClr val="dk1"/>
              </a:buClr>
              <a:buSzPts val="4300"/>
              <a:buChar char="•"/>
              <a:defRPr sz="4300"/>
            </a:lvl1pPr>
            <a:lvl2pPr marL="914400" lvl="1" indent="-463550" algn="l">
              <a:spcBef>
                <a:spcPts val="740"/>
              </a:spcBef>
              <a:spcAft>
                <a:spcPts val="0"/>
              </a:spcAft>
              <a:buClr>
                <a:schemeClr val="dk1"/>
              </a:buClr>
              <a:buSzPts val="3700"/>
              <a:buChar char="–"/>
              <a:defRPr sz="3700"/>
            </a:lvl2pPr>
            <a:lvl3pPr marL="1371600" lvl="2" indent="-431800" algn="l">
              <a:spcBef>
                <a:spcPts val="640"/>
              </a:spcBef>
              <a:spcAft>
                <a:spcPts val="0"/>
              </a:spcAft>
              <a:buClr>
                <a:schemeClr val="dk1"/>
              </a:buClr>
              <a:buSzPts val="3200"/>
              <a:buChar char="•"/>
              <a:defRPr sz="3200"/>
            </a:lvl3pPr>
            <a:lvl4pPr marL="1828800" lvl="3" indent="-400050" algn="l">
              <a:spcBef>
                <a:spcPts val="540"/>
              </a:spcBef>
              <a:spcAft>
                <a:spcPts val="0"/>
              </a:spcAft>
              <a:buClr>
                <a:schemeClr val="dk1"/>
              </a:buClr>
              <a:buSzPts val="2700"/>
              <a:buChar char="–"/>
              <a:defRPr sz="2700"/>
            </a:lvl4pPr>
            <a:lvl5pPr marL="2286000" lvl="4" indent="-400050" algn="l">
              <a:spcBef>
                <a:spcPts val="540"/>
              </a:spcBef>
              <a:spcAft>
                <a:spcPts val="0"/>
              </a:spcAft>
              <a:buClr>
                <a:schemeClr val="dk1"/>
              </a:buClr>
              <a:buSzPts val="2700"/>
              <a:buChar char="»"/>
              <a:defRPr sz="2700"/>
            </a:lvl5pPr>
            <a:lvl6pPr marL="2743200" lvl="5" indent="-400050" algn="l">
              <a:spcBef>
                <a:spcPts val="540"/>
              </a:spcBef>
              <a:spcAft>
                <a:spcPts val="0"/>
              </a:spcAft>
              <a:buClr>
                <a:schemeClr val="dk1"/>
              </a:buClr>
              <a:buSzPts val="2700"/>
              <a:buChar char="•"/>
              <a:defRPr sz="2700"/>
            </a:lvl6pPr>
            <a:lvl7pPr marL="3200400" lvl="6" indent="-400050" algn="l">
              <a:spcBef>
                <a:spcPts val="540"/>
              </a:spcBef>
              <a:spcAft>
                <a:spcPts val="0"/>
              </a:spcAft>
              <a:buClr>
                <a:schemeClr val="dk1"/>
              </a:buClr>
              <a:buSzPts val="2700"/>
              <a:buChar char="•"/>
              <a:defRPr sz="2700"/>
            </a:lvl7pPr>
            <a:lvl8pPr marL="3657600" lvl="7" indent="-400050" algn="l">
              <a:spcBef>
                <a:spcPts val="540"/>
              </a:spcBef>
              <a:spcAft>
                <a:spcPts val="0"/>
              </a:spcAft>
              <a:buClr>
                <a:schemeClr val="dk1"/>
              </a:buClr>
              <a:buSzPts val="2700"/>
              <a:buChar char="•"/>
              <a:defRPr sz="2700"/>
            </a:lvl8pPr>
            <a:lvl9pPr marL="4114800" lvl="8" indent="-400050" algn="l">
              <a:spcBef>
                <a:spcPts val="540"/>
              </a:spcBef>
              <a:spcAft>
                <a:spcPts val="0"/>
              </a:spcAft>
              <a:buClr>
                <a:schemeClr val="dk1"/>
              </a:buClr>
              <a:buSzPts val="2700"/>
              <a:buChar char="•"/>
              <a:defRPr sz="2700"/>
            </a:lvl9pPr>
          </a:lstStyle>
          <a:p>
            <a:endParaRPr/>
          </a:p>
        </p:txBody>
      </p:sp>
      <p:sp>
        <p:nvSpPr>
          <p:cNvPr id="322" name="Google Shape;322;p198"/>
          <p:cNvSpPr txBox="1">
            <a:spLocks noGrp="1"/>
          </p:cNvSpPr>
          <p:nvPr>
            <p:ph type="body" idx="2"/>
          </p:nvPr>
        </p:nvSpPr>
        <p:spPr>
          <a:xfrm>
            <a:off x="609443" y="1435102"/>
            <a:ext cx="4010039" cy="46910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23" name="Google Shape;323;p198"/>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4" name="Google Shape;324;p198"/>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198"/>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26"/>
        <p:cNvGrpSpPr/>
        <p:nvPr/>
      </p:nvGrpSpPr>
      <p:grpSpPr>
        <a:xfrm>
          <a:off x="0" y="0"/>
          <a:ext cx="0" cy="0"/>
          <a:chOff x="0" y="0"/>
          <a:chExt cx="0" cy="0"/>
        </a:xfrm>
      </p:grpSpPr>
      <p:sp>
        <p:nvSpPr>
          <p:cNvPr id="327" name="Google Shape;327;p199"/>
          <p:cNvSpPr txBox="1">
            <a:spLocks noGrp="1"/>
          </p:cNvSpPr>
          <p:nvPr>
            <p:ph type="title"/>
          </p:nvPr>
        </p:nvSpPr>
        <p:spPr>
          <a:xfrm>
            <a:off x="2389095" y="4800600"/>
            <a:ext cx="7313295" cy="566739"/>
          </a:xfrm>
          <a:prstGeom prst="rect">
            <a:avLst/>
          </a:prstGeom>
          <a:noFill/>
          <a:ln>
            <a:noFill/>
          </a:ln>
        </p:spPr>
        <p:txBody>
          <a:bodyPr spcFirstLastPara="1" wrap="square" lIns="121875" tIns="60925" rIns="121875" bIns="60925" anchor="b" anchorCtr="0">
            <a:normAutofit/>
          </a:bodyPr>
          <a:lstStyle>
            <a:lvl1pPr lvl="0" algn="l">
              <a:spcBef>
                <a:spcPts val="0"/>
              </a:spcBef>
              <a:spcAft>
                <a:spcPts val="0"/>
              </a:spcAft>
              <a:buClr>
                <a:schemeClr val="dk1"/>
              </a:buClr>
              <a:buSzPts val="2700"/>
              <a:buFont typeface="Calibri"/>
              <a:buNone/>
              <a:defRPr sz="2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199"/>
          <p:cNvSpPr>
            <a:spLocks noGrp="1"/>
          </p:cNvSpPr>
          <p:nvPr>
            <p:ph type="pic" idx="2"/>
          </p:nvPr>
        </p:nvSpPr>
        <p:spPr>
          <a:xfrm>
            <a:off x="2389095" y="612775"/>
            <a:ext cx="7313295" cy="4114800"/>
          </a:xfrm>
          <a:prstGeom prst="rect">
            <a:avLst/>
          </a:prstGeom>
          <a:noFill/>
          <a:ln>
            <a:noFill/>
          </a:ln>
        </p:spPr>
      </p:sp>
      <p:sp>
        <p:nvSpPr>
          <p:cNvPr id="329" name="Google Shape;329;p199"/>
          <p:cNvSpPr txBox="1">
            <a:spLocks noGrp="1"/>
          </p:cNvSpPr>
          <p:nvPr>
            <p:ph type="body" idx="1"/>
          </p:nvPr>
        </p:nvSpPr>
        <p:spPr>
          <a:xfrm>
            <a:off x="2389095" y="5367338"/>
            <a:ext cx="7313295" cy="804863"/>
          </a:xfrm>
          <a:prstGeom prst="rect">
            <a:avLst/>
          </a:prstGeom>
          <a:noFill/>
          <a:ln>
            <a:noFill/>
          </a:ln>
        </p:spPr>
        <p:txBody>
          <a:bodyPr spcFirstLastPara="1" wrap="square" lIns="121875" tIns="60925" rIns="121875" bIns="60925" anchor="t" anchorCtr="0">
            <a:normAutofit/>
          </a:bodyPr>
          <a:lstStyle>
            <a:lvl1pPr marL="457200" lvl="0" indent="-228600" algn="l">
              <a:spcBef>
                <a:spcPts val="380"/>
              </a:spcBef>
              <a:spcAft>
                <a:spcPts val="0"/>
              </a:spcAft>
              <a:buClr>
                <a:schemeClr val="dk1"/>
              </a:buClr>
              <a:buSzPts val="1900"/>
              <a:buNone/>
              <a:defRPr sz="1900"/>
            </a:lvl1pPr>
            <a:lvl2pPr marL="914400" lvl="1" indent="-228600" algn="l">
              <a:spcBef>
                <a:spcPts val="320"/>
              </a:spcBef>
              <a:spcAft>
                <a:spcPts val="0"/>
              </a:spcAft>
              <a:buClr>
                <a:schemeClr val="dk1"/>
              </a:buClr>
              <a:buSzPts val="1600"/>
              <a:buNone/>
              <a:defRPr sz="1600"/>
            </a:lvl2pPr>
            <a:lvl3pPr marL="1371600" lvl="2" indent="-228600" algn="l">
              <a:spcBef>
                <a:spcPts val="260"/>
              </a:spcBef>
              <a:spcAft>
                <a:spcPts val="0"/>
              </a:spcAft>
              <a:buClr>
                <a:schemeClr val="dk1"/>
              </a:buClr>
              <a:buSzPts val="1300"/>
              <a:buNone/>
              <a:defRPr sz="1300"/>
            </a:lvl3pPr>
            <a:lvl4pPr marL="1828800" lvl="3" indent="-228600" algn="l">
              <a:spcBef>
                <a:spcPts val="240"/>
              </a:spcBef>
              <a:spcAft>
                <a:spcPts val="0"/>
              </a:spcAft>
              <a:buClr>
                <a:schemeClr val="dk1"/>
              </a:buClr>
              <a:buSzPts val="1200"/>
              <a:buNone/>
              <a:defRPr sz="1200"/>
            </a:lvl4pPr>
            <a:lvl5pPr marL="2286000" lvl="4" indent="-228600" algn="l">
              <a:spcBef>
                <a:spcPts val="240"/>
              </a:spcBef>
              <a:spcAft>
                <a:spcPts val="0"/>
              </a:spcAft>
              <a:buClr>
                <a:schemeClr val="dk1"/>
              </a:buClr>
              <a:buSzPts val="1200"/>
              <a:buNone/>
              <a:defRPr sz="1200"/>
            </a:lvl5pPr>
            <a:lvl6pPr marL="2743200" lvl="5" indent="-228600" algn="l">
              <a:spcBef>
                <a:spcPts val="240"/>
              </a:spcBef>
              <a:spcAft>
                <a:spcPts val="0"/>
              </a:spcAft>
              <a:buClr>
                <a:schemeClr val="dk1"/>
              </a:buClr>
              <a:buSzPts val="1200"/>
              <a:buNone/>
              <a:defRPr sz="1200"/>
            </a:lvl6pPr>
            <a:lvl7pPr marL="3200400" lvl="6" indent="-228600" algn="l">
              <a:spcBef>
                <a:spcPts val="240"/>
              </a:spcBef>
              <a:spcAft>
                <a:spcPts val="0"/>
              </a:spcAft>
              <a:buClr>
                <a:schemeClr val="dk1"/>
              </a:buClr>
              <a:buSzPts val="1200"/>
              <a:buNone/>
              <a:defRPr sz="1200"/>
            </a:lvl7pPr>
            <a:lvl8pPr marL="3657600" lvl="7" indent="-228600" algn="l">
              <a:spcBef>
                <a:spcPts val="240"/>
              </a:spcBef>
              <a:spcAft>
                <a:spcPts val="0"/>
              </a:spcAft>
              <a:buClr>
                <a:schemeClr val="dk1"/>
              </a:buClr>
              <a:buSzPts val="1200"/>
              <a:buNone/>
              <a:defRPr sz="1200"/>
            </a:lvl8pPr>
            <a:lvl9pPr marL="4114800" lvl="8" indent="-228600" algn="l">
              <a:spcBef>
                <a:spcPts val="240"/>
              </a:spcBef>
              <a:spcAft>
                <a:spcPts val="0"/>
              </a:spcAft>
              <a:buClr>
                <a:schemeClr val="dk1"/>
              </a:buClr>
              <a:buSzPts val="1200"/>
              <a:buNone/>
              <a:defRPr sz="1200"/>
            </a:lvl9pPr>
          </a:lstStyle>
          <a:p>
            <a:endParaRPr/>
          </a:p>
        </p:txBody>
      </p:sp>
      <p:sp>
        <p:nvSpPr>
          <p:cNvPr id="330" name="Google Shape;330;p199"/>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1" name="Google Shape;331;p199"/>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199"/>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33"/>
        <p:cNvGrpSpPr/>
        <p:nvPr/>
      </p:nvGrpSpPr>
      <p:grpSpPr>
        <a:xfrm>
          <a:off x="0" y="0"/>
          <a:ext cx="0" cy="0"/>
          <a:chOff x="0" y="0"/>
          <a:chExt cx="0" cy="0"/>
        </a:xfrm>
      </p:grpSpPr>
      <p:sp>
        <p:nvSpPr>
          <p:cNvPr id="334" name="Google Shape;334;p200"/>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200"/>
          <p:cNvSpPr txBox="1">
            <a:spLocks noGrp="1"/>
          </p:cNvSpPr>
          <p:nvPr>
            <p:ph type="body" idx="1"/>
          </p:nvPr>
        </p:nvSpPr>
        <p:spPr>
          <a:xfrm rot="5400000">
            <a:off x="3600543" y="-1852677"/>
            <a:ext cx="4987739" cy="10969943"/>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6" name="Google Shape;336;p200"/>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200"/>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8" name="Google Shape;338;p200"/>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39"/>
        <p:cNvGrpSpPr/>
        <p:nvPr/>
      </p:nvGrpSpPr>
      <p:grpSpPr>
        <a:xfrm>
          <a:off x="0" y="0"/>
          <a:ext cx="0" cy="0"/>
          <a:chOff x="0" y="0"/>
          <a:chExt cx="0" cy="0"/>
        </a:xfrm>
      </p:grpSpPr>
      <p:sp>
        <p:nvSpPr>
          <p:cNvPr id="340" name="Google Shape;340;p201"/>
          <p:cNvSpPr txBox="1">
            <a:spLocks noGrp="1"/>
          </p:cNvSpPr>
          <p:nvPr>
            <p:ph type="title"/>
          </p:nvPr>
        </p:nvSpPr>
        <p:spPr>
          <a:xfrm rot="5400000">
            <a:off x="7282379" y="1829159"/>
            <a:ext cx="5851525" cy="2742486"/>
          </a:xfrm>
          <a:prstGeom prst="rect">
            <a:avLst/>
          </a:prstGeom>
          <a:noFill/>
          <a:ln>
            <a:noFill/>
          </a:ln>
        </p:spPr>
        <p:txBody>
          <a:bodyPr spcFirstLastPara="1" wrap="square" lIns="121875" tIns="60925" rIns="121875" bIns="60925" anchor="ctr" anchorCtr="0">
            <a:normAutofit/>
          </a:bodyPr>
          <a:lstStyle>
            <a:lvl1pPr lvl="0" algn="l">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1" name="Google Shape;341;p201"/>
          <p:cNvSpPr txBox="1">
            <a:spLocks noGrp="1"/>
          </p:cNvSpPr>
          <p:nvPr>
            <p:ph type="body" idx="1"/>
          </p:nvPr>
        </p:nvSpPr>
        <p:spPr>
          <a:xfrm rot="5400000">
            <a:off x="1695834" y="-811754"/>
            <a:ext cx="5851525" cy="8024310"/>
          </a:xfrm>
          <a:prstGeom prst="rect">
            <a:avLst/>
          </a:prstGeom>
          <a:noFill/>
          <a:ln>
            <a:noFill/>
          </a:ln>
        </p:spPr>
        <p:txBody>
          <a:bodyPr spcFirstLastPara="1" wrap="square" lIns="121875" tIns="60925" rIns="121875" bIns="609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2" name="Google Shape;342;p201"/>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3" name="Google Shape;343;p201"/>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4" name="Google Shape;344;p201"/>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0_Full Blank">
  <p:cSld name="40_Full Blank">
    <p:spTree>
      <p:nvGrpSpPr>
        <p:cNvPr id="1" name="Shape 345"/>
        <p:cNvGrpSpPr/>
        <p:nvPr/>
      </p:nvGrpSpPr>
      <p:grpSpPr>
        <a:xfrm>
          <a:off x="0" y="0"/>
          <a:ext cx="0" cy="0"/>
          <a:chOff x="0" y="0"/>
          <a:chExt cx="0" cy="0"/>
        </a:xfrm>
      </p:grpSpPr>
      <p:sp>
        <p:nvSpPr>
          <p:cNvPr id="346" name="Google Shape;346;p202"/>
          <p:cNvSpPr/>
          <p:nvPr/>
        </p:nvSpPr>
        <p:spPr>
          <a:xfrm>
            <a:off x="0" y="-981"/>
            <a:ext cx="12188825" cy="6867857"/>
          </a:xfrm>
          <a:prstGeom prst="rect">
            <a:avLst/>
          </a:prstGeom>
          <a:solidFill>
            <a:srgbClr val="262626">
              <a:alpha val="9686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47" name="Google Shape;347;p202"/>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nvGrpSpPr>
          <p:cNvPr id="348" name="Google Shape;348;p202"/>
          <p:cNvGrpSpPr/>
          <p:nvPr/>
        </p:nvGrpSpPr>
        <p:grpSpPr>
          <a:xfrm>
            <a:off x="531756" y="6037713"/>
            <a:ext cx="495031" cy="493336"/>
            <a:chOff x="5489575" y="1343025"/>
            <a:chExt cx="1724025" cy="1717676"/>
          </a:xfrm>
        </p:grpSpPr>
        <p:sp>
          <p:nvSpPr>
            <p:cNvPr id="349" name="Google Shape;349;p202"/>
            <p:cNvSpPr/>
            <p:nvPr/>
          </p:nvSpPr>
          <p:spPr>
            <a:xfrm>
              <a:off x="6137275" y="1343025"/>
              <a:ext cx="1076325" cy="1074738"/>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0" name="Google Shape;350;p202"/>
            <p:cNvSpPr/>
            <p:nvPr/>
          </p:nvSpPr>
          <p:spPr>
            <a:xfrm>
              <a:off x="5489575" y="2201863"/>
              <a:ext cx="754063" cy="754063"/>
            </a:xfrm>
            <a:custGeom>
              <a:avLst/>
              <a:gdLst/>
              <a:ahLst/>
              <a:cxnLst/>
              <a:rect l="l" t="t" r="r" b="b"/>
              <a:pathLst>
                <a:path w="199" h="199" extrusionOk="0">
                  <a:moveTo>
                    <a:pt x="100" y="0"/>
                  </a:moveTo>
                  <a:cubicBezTo>
                    <a:pt x="45" y="0"/>
                    <a:pt x="0" y="45"/>
                    <a:pt x="0" y="100"/>
                  </a:cubicBezTo>
                  <a:cubicBezTo>
                    <a:pt x="0" y="154"/>
                    <a:pt x="45" y="199"/>
                    <a:pt x="100" y="199"/>
                  </a:cubicBezTo>
                  <a:cubicBezTo>
                    <a:pt x="154" y="199"/>
                    <a:pt x="199" y="154"/>
                    <a:pt x="199" y="100"/>
                  </a:cubicBezTo>
                  <a:cubicBezTo>
                    <a:pt x="199" y="45"/>
                    <a:pt x="154" y="0"/>
                    <a:pt x="100" y="0"/>
                  </a:cubicBezTo>
                  <a:close/>
                  <a:moveTo>
                    <a:pt x="100" y="171"/>
                  </a:moveTo>
                  <a:cubicBezTo>
                    <a:pt x="60" y="171"/>
                    <a:pt x="29" y="139"/>
                    <a:pt x="29" y="100"/>
                  </a:cubicBezTo>
                  <a:cubicBezTo>
                    <a:pt x="29" y="60"/>
                    <a:pt x="60" y="28"/>
                    <a:pt x="100" y="28"/>
                  </a:cubicBezTo>
                  <a:cubicBezTo>
                    <a:pt x="139" y="28"/>
                    <a:pt x="171" y="60"/>
                    <a:pt x="171" y="100"/>
                  </a:cubicBezTo>
                  <a:cubicBezTo>
                    <a:pt x="171" y="139"/>
                    <a:pt x="139" y="171"/>
                    <a:pt x="100" y="171"/>
                  </a:cubicBezTo>
                  <a:close/>
                  <a:moveTo>
                    <a:pt x="100" y="171"/>
                  </a:moveTo>
                  <a:cubicBezTo>
                    <a:pt x="100" y="171"/>
                    <a:pt x="100" y="171"/>
                    <a:pt x="100" y="171"/>
                  </a:cubicBezTo>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sp>
          <p:nvSpPr>
            <p:cNvPr id="351" name="Google Shape;351;p202"/>
            <p:cNvSpPr/>
            <p:nvPr/>
          </p:nvSpPr>
          <p:spPr>
            <a:xfrm>
              <a:off x="6459538" y="2633663"/>
              <a:ext cx="431800" cy="427038"/>
            </a:xfrm>
            <a:custGeom>
              <a:avLst/>
              <a:gdLst/>
              <a:ahLst/>
              <a:cxnLst/>
              <a:rect l="l" t="t" r="r" b="b"/>
              <a:pathLst>
                <a:path w="114" h="113" extrusionOk="0">
                  <a:moveTo>
                    <a:pt x="57" y="0"/>
                  </a:moveTo>
                  <a:cubicBezTo>
                    <a:pt x="25" y="0"/>
                    <a:pt x="0" y="25"/>
                    <a:pt x="0" y="57"/>
                  </a:cubicBezTo>
                  <a:cubicBezTo>
                    <a:pt x="0" y="88"/>
                    <a:pt x="25" y="113"/>
                    <a:pt x="57" y="113"/>
                  </a:cubicBezTo>
                  <a:cubicBezTo>
                    <a:pt x="88" y="113"/>
                    <a:pt x="114" y="88"/>
                    <a:pt x="114" y="57"/>
                  </a:cubicBezTo>
                  <a:cubicBezTo>
                    <a:pt x="114" y="25"/>
                    <a:pt x="88" y="0"/>
                    <a:pt x="57" y="0"/>
                  </a:cubicBezTo>
                  <a:close/>
                  <a:moveTo>
                    <a:pt x="57" y="85"/>
                  </a:moveTo>
                  <a:cubicBezTo>
                    <a:pt x="41" y="85"/>
                    <a:pt x="28" y="72"/>
                    <a:pt x="28" y="57"/>
                  </a:cubicBezTo>
                  <a:cubicBezTo>
                    <a:pt x="28" y="41"/>
                    <a:pt x="41" y="28"/>
                    <a:pt x="57" y="28"/>
                  </a:cubicBezTo>
                  <a:cubicBezTo>
                    <a:pt x="73" y="28"/>
                    <a:pt x="85" y="41"/>
                    <a:pt x="85" y="57"/>
                  </a:cubicBezTo>
                  <a:cubicBezTo>
                    <a:pt x="85" y="72"/>
                    <a:pt x="73" y="85"/>
                    <a:pt x="57" y="85"/>
                  </a:cubicBezTo>
                  <a:close/>
                  <a:moveTo>
                    <a:pt x="57" y="85"/>
                  </a:moveTo>
                  <a:cubicBezTo>
                    <a:pt x="57" y="85"/>
                    <a:pt x="57" y="85"/>
                    <a:pt x="57" y="85"/>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399">
                <a:solidFill>
                  <a:schemeClr val="dk1"/>
                </a:solidFill>
                <a:latin typeface="Calibri"/>
                <a:ea typeface="Calibri"/>
                <a:cs typeface="Calibri"/>
                <a:sym typeface="Calibri"/>
              </a:endParaRPr>
            </a:p>
          </p:txBody>
        </p:sp>
      </p:grpSp>
      <p:sp>
        <p:nvSpPr>
          <p:cNvPr id="352" name="Google Shape;352;p202"/>
          <p:cNvSpPr>
            <a:spLocks noGrp="1"/>
          </p:cNvSpPr>
          <p:nvPr>
            <p:ph type="pic" idx="2"/>
          </p:nvPr>
        </p:nvSpPr>
        <p:spPr>
          <a:xfrm>
            <a:off x="4148224" y="1443883"/>
            <a:ext cx="1398803" cy="1564773"/>
          </a:xfrm>
          <a:prstGeom prst="rect">
            <a:avLst/>
          </a:prstGeom>
          <a:noFill/>
          <a:ln>
            <a:noFill/>
          </a:ln>
        </p:spPr>
      </p:sp>
      <p:sp>
        <p:nvSpPr>
          <p:cNvPr id="353" name="Google Shape;353;p202"/>
          <p:cNvSpPr>
            <a:spLocks noGrp="1"/>
          </p:cNvSpPr>
          <p:nvPr>
            <p:ph type="pic" idx="3"/>
          </p:nvPr>
        </p:nvSpPr>
        <p:spPr>
          <a:xfrm>
            <a:off x="941890" y="3346175"/>
            <a:ext cx="752211" cy="841303"/>
          </a:xfrm>
          <a:prstGeom prst="rect">
            <a:avLst/>
          </a:prstGeom>
          <a:noFill/>
          <a:ln>
            <a:noFill/>
          </a:ln>
        </p:spPr>
      </p:sp>
      <p:sp>
        <p:nvSpPr>
          <p:cNvPr id="354" name="Google Shape;354;p202"/>
          <p:cNvSpPr>
            <a:spLocks noGrp="1"/>
          </p:cNvSpPr>
          <p:nvPr>
            <p:ph type="pic" idx="4"/>
          </p:nvPr>
        </p:nvSpPr>
        <p:spPr>
          <a:xfrm>
            <a:off x="2116623" y="2548677"/>
            <a:ext cx="2843864" cy="3181350"/>
          </a:xfrm>
          <a:prstGeom prst="rect">
            <a:avLst/>
          </a:prstGeom>
          <a:noFill/>
          <a:ln>
            <a:noFill/>
          </a:ln>
        </p:spPr>
      </p:sp>
      <p:grpSp>
        <p:nvGrpSpPr>
          <p:cNvPr id="355" name="Google Shape;355;p202"/>
          <p:cNvGrpSpPr/>
          <p:nvPr/>
        </p:nvGrpSpPr>
        <p:grpSpPr>
          <a:xfrm>
            <a:off x="0" y="6658753"/>
            <a:ext cx="12188825" cy="208124"/>
            <a:chOff x="0" y="6606540"/>
            <a:chExt cx="11430000" cy="251459"/>
          </a:xfrm>
        </p:grpSpPr>
        <p:sp>
          <p:nvSpPr>
            <p:cNvPr id="356" name="Google Shape;356;p202"/>
            <p:cNvSpPr/>
            <p:nvPr/>
          </p:nvSpPr>
          <p:spPr>
            <a:xfrm>
              <a:off x="0" y="6606540"/>
              <a:ext cx="2286000" cy="2514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7" name="Google Shape;357;p202"/>
            <p:cNvSpPr/>
            <p:nvPr/>
          </p:nvSpPr>
          <p:spPr>
            <a:xfrm>
              <a:off x="2286000" y="6606540"/>
              <a:ext cx="2286000" cy="25145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8" name="Google Shape;358;p202"/>
            <p:cNvSpPr/>
            <p:nvPr/>
          </p:nvSpPr>
          <p:spPr>
            <a:xfrm>
              <a:off x="4572000" y="6606540"/>
              <a:ext cx="2286000" cy="25145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59" name="Google Shape;359;p202"/>
            <p:cNvSpPr/>
            <p:nvPr/>
          </p:nvSpPr>
          <p:spPr>
            <a:xfrm>
              <a:off x="6858000" y="6606540"/>
              <a:ext cx="2286000" cy="25145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
          <p:nvSpPr>
            <p:cNvPr id="360" name="Google Shape;360;p202"/>
            <p:cNvSpPr/>
            <p:nvPr/>
          </p:nvSpPr>
          <p:spPr>
            <a:xfrm>
              <a:off x="9144000" y="6606540"/>
              <a:ext cx="2286000" cy="2514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9_Full Blank">
  <p:cSld name="39_Full Blank">
    <p:spTree>
      <p:nvGrpSpPr>
        <p:cNvPr id="1" name="Shape 361"/>
        <p:cNvGrpSpPr/>
        <p:nvPr/>
      </p:nvGrpSpPr>
      <p:grpSpPr>
        <a:xfrm>
          <a:off x="0" y="0"/>
          <a:ext cx="0" cy="0"/>
          <a:chOff x="0" y="0"/>
          <a:chExt cx="0" cy="0"/>
        </a:xfrm>
      </p:grpSpPr>
      <p:sp>
        <p:nvSpPr>
          <p:cNvPr id="362" name="Google Shape;362;p203"/>
          <p:cNvSpPr/>
          <p:nvPr/>
        </p:nvSpPr>
        <p:spPr>
          <a:xfrm>
            <a:off x="11501300" y="199247"/>
            <a:ext cx="422454" cy="422564"/>
          </a:xfrm>
          <a:prstGeom prst="flowChartDelay">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399">
              <a:solidFill>
                <a:schemeClr val="lt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523" name="Group 522">
            <a:extLst>
              <a:ext uri="{FF2B5EF4-FFF2-40B4-BE49-F238E27FC236}">
                <a16:creationId xmlns:a16="http://schemas.microsoft.com/office/drawing/2014/main" id="{2DB38A0F-0598-4BC1-A4B5-6E4C7D1AE1FD}"/>
              </a:ext>
            </a:extLst>
          </p:cNvPr>
          <p:cNvGrpSpPr/>
          <p:nvPr userDrawn="1"/>
        </p:nvGrpSpPr>
        <p:grpSpPr>
          <a:xfrm>
            <a:off x="354110" y="326571"/>
            <a:ext cx="11480605" cy="6204858"/>
            <a:chOff x="354110" y="326571"/>
            <a:chExt cx="11480605" cy="6204858"/>
          </a:xfrm>
          <a:solidFill>
            <a:schemeClr val="accent1">
              <a:lumMod val="90000"/>
              <a:lumOff val="10000"/>
            </a:schemeClr>
          </a:solidFill>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86">
              <a:extLst>
                <a:ext uri="{FF2B5EF4-FFF2-40B4-BE49-F238E27FC236}">
                  <a16:creationId xmlns:a16="http://schemas.microsoft.com/office/drawing/2014/main" id="{29A0B59B-FDB1-4852-BA6C-06E6417E8DE5}"/>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87">
              <a:extLst>
                <a:ext uri="{FF2B5EF4-FFF2-40B4-BE49-F238E27FC236}">
                  <a16:creationId xmlns:a16="http://schemas.microsoft.com/office/drawing/2014/main" id="{F2291FF5-CA54-458E-8BD1-99B816F40E55}"/>
                </a:ext>
              </a:extLst>
            </p:cNvPr>
            <p:cNvSpPr>
              <a:spLocks noChangeArrowheads="1"/>
            </p:cNvSpPr>
            <p:nvPr/>
          </p:nvSpPr>
          <p:spPr bwMode="auto">
            <a:xfrm>
              <a:off x="80954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88">
              <a:extLst>
                <a:ext uri="{FF2B5EF4-FFF2-40B4-BE49-F238E27FC236}">
                  <a16:creationId xmlns:a16="http://schemas.microsoft.com/office/drawing/2014/main" id="{97EB7D42-19E8-41E2-B5B0-791AA24B51C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89">
              <a:extLst>
                <a:ext uri="{FF2B5EF4-FFF2-40B4-BE49-F238E27FC236}">
                  <a16:creationId xmlns:a16="http://schemas.microsoft.com/office/drawing/2014/main" id="{F11528A1-D5A5-47C3-A78A-BDF885ECD0F6}"/>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90">
              <a:extLst>
                <a:ext uri="{FF2B5EF4-FFF2-40B4-BE49-F238E27FC236}">
                  <a16:creationId xmlns:a16="http://schemas.microsoft.com/office/drawing/2014/main" id="{382D90AE-FED6-4FCA-B477-13F5EC154EA9}"/>
                </a:ext>
              </a:extLst>
            </p:cNvPr>
            <p:cNvSpPr>
              <a:spLocks noChangeArrowheads="1"/>
            </p:cNvSpPr>
            <p:nvPr/>
          </p:nvSpPr>
          <p:spPr bwMode="auto">
            <a:xfrm>
              <a:off x="2173502"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91">
              <a:extLst>
                <a:ext uri="{FF2B5EF4-FFF2-40B4-BE49-F238E27FC236}">
                  <a16:creationId xmlns:a16="http://schemas.microsoft.com/office/drawing/2014/main" id="{32C9B838-AD97-41C2-B167-E2ED06D301D2}"/>
                </a:ext>
              </a:extLst>
            </p:cNvPr>
            <p:cNvSpPr>
              <a:spLocks noChangeArrowheads="1"/>
            </p:cNvSpPr>
            <p:nvPr/>
          </p:nvSpPr>
          <p:spPr bwMode="auto">
            <a:xfrm>
              <a:off x="2628934"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92">
              <a:extLst>
                <a:ext uri="{FF2B5EF4-FFF2-40B4-BE49-F238E27FC236}">
                  <a16:creationId xmlns:a16="http://schemas.microsoft.com/office/drawing/2014/main" id="{17A1E437-F28C-4912-A416-147E734D2A46}"/>
                </a:ext>
              </a:extLst>
            </p:cNvPr>
            <p:cNvSpPr>
              <a:spLocks noChangeArrowheads="1"/>
            </p:cNvSpPr>
            <p:nvPr/>
          </p:nvSpPr>
          <p:spPr bwMode="auto">
            <a:xfrm>
              <a:off x="3083197"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105">
              <a:extLst>
                <a:ext uri="{FF2B5EF4-FFF2-40B4-BE49-F238E27FC236}">
                  <a16:creationId xmlns:a16="http://schemas.microsoft.com/office/drawing/2014/main" id="{DEAE7685-4A38-4785-9605-B19161F69E26}"/>
                </a:ext>
              </a:extLst>
            </p:cNvPr>
            <p:cNvSpPr>
              <a:spLocks noChangeArrowheads="1"/>
            </p:cNvSpPr>
            <p:nvPr/>
          </p:nvSpPr>
          <p:spPr bwMode="auto">
            <a:xfrm>
              <a:off x="8996805"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106">
              <a:extLst>
                <a:ext uri="{FF2B5EF4-FFF2-40B4-BE49-F238E27FC236}">
                  <a16:creationId xmlns:a16="http://schemas.microsoft.com/office/drawing/2014/main" id="{D8D5236E-C6F3-4C15-B112-50979E39B652}"/>
                </a:ext>
              </a:extLst>
            </p:cNvPr>
            <p:cNvSpPr>
              <a:spLocks noChangeArrowheads="1"/>
            </p:cNvSpPr>
            <p:nvPr/>
          </p:nvSpPr>
          <p:spPr bwMode="auto">
            <a:xfrm>
              <a:off x="9451068"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107">
              <a:extLst>
                <a:ext uri="{FF2B5EF4-FFF2-40B4-BE49-F238E27FC236}">
                  <a16:creationId xmlns:a16="http://schemas.microsoft.com/office/drawing/2014/main" id="{EAC78FE3-C094-437A-B445-4F783780233D}"/>
                </a:ext>
              </a:extLst>
            </p:cNvPr>
            <p:cNvSpPr>
              <a:spLocks noChangeArrowheads="1"/>
            </p:cNvSpPr>
            <p:nvPr/>
          </p:nvSpPr>
          <p:spPr bwMode="auto">
            <a:xfrm>
              <a:off x="9906501"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108">
              <a:extLst>
                <a:ext uri="{FF2B5EF4-FFF2-40B4-BE49-F238E27FC236}">
                  <a16:creationId xmlns:a16="http://schemas.microsoft.com/office/drawing/2014/main" id="{E515352F-F56E-4A5E-A366-80D13565A14A}"/>
                </a:ext>
              </a:extLst>
            </p:cNvPr>
            <p:cNvSpPr>
              <a:spLocks noChangeArrowheads="1"/>
            </p:cNvSpPr>
            <p:nvPr/>
          </p:nvSpPr>
          <p:spPr bwMode="auto">
            <a:xfrm>
              <a:off x="10360763"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109">
              <a:extLst>
                <a:ext uri="{FF2B5EF4-FFF2-40B4-BE49-F238E27FC236}">
                  <a16:creationId xmlns:a16="http://schemas.microsoft.com/office/drawing/2014/main" id="{082593FC-9A99-4046-9873-3F17F576F5F2}"/>
                </a:ext>
              </a:extLst>
            </p:cNvPr>
            <p:cNvSpPr>
              <a:spLocks noChangeArrowheads="1"/>
            </p:cNvSpPr>
            <p:nvPr/>
          </p:nvSpPr>
          <p:spPr bwMode="auto">
            <a:xfrm>
              <a:off x="10816197"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110">
              <a:extLst>
                <a:ext uri="{FF2B5EF4-FFF2-40B4-BE49-F238E27FC236}">
                  <a16:creationId xmlns:a16="http://schemas.microsoft.com/office/drawing/2014/main" id="{7BE87C29-956D-4731-9DEF-2472E21D89AD}"/>
                </a:ext>
              </a:extLst>
            </p:cNvPr>
            <p:cNvSpPr>
              <a:spLocks noChangeArrowheads="1"/>
            </p:cNvSpPr>
            <p:nvPr/>
          </p:nvSpPr>
          <p:spPr bwMode="auto">
            <a:xfrm>
              <a:off x="11270460" y="18505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111">
              <a:extLst>
                <a:ext uri="{FF2B5EF4-FFF2-40B4-BE49-F238E27FC236}">
                  <a16:creationId xmlns:a16="http://schemas.microsoft.com/office/drawing/2014/main" id="{A3B07365-8B76-4AFB-ABA7-8DD8B6C91F90}"/>
                </a:ext>
              </a:extLst>
            </p:cNvPr>
            <p:cNvSpPr>
              <a:spLocks noChangeArrowheads="1"/>
            </p:cNvSpPr>
            <p:nvPr/>
          </p:nvSpPr>
          <p:spPr bwMode="auto">
            <a:xfrm>
              <a:off x="11725892" y="18505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113">
              <a:extLst>
                <a:ext uri="{FF2B5EF4-FFF2-40B4-BE49-F238E27FC236}">
                  <a16:creationId xmlns:a16="http://schemas.microsoft.com/office/drawing/2014/main" id="{DC607E7A-BE56-4471-A732-571BF19EBC8C}"/>
                </a:ext>
              </a:extLst>
            </p:cNvPr>
            <p:cNvSpPr>
              <a:spLocks noChangeArrowheads="1"/>
            </p:cNvSpPr>
            <p:nvPr/>
          </p:nvSpPr>
          <p:spPr bwMode="auto">
            <a:xfrm>
              <a:off x="35411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114">
              <a:extLst>
                <a:ext uri="{FF2B5EF4-FFF2-40B4-BE49-F238E27FC236}">
                  <a16:creationId xmlns:a16="http://schemas.microsoft.com/office/drawing/2014/main" id="{AC622CDC-661A-4504-B509-39988A37961B}"/>
                </a:ext>
              </a:extLst>
            </p:cNvPr>
            <p:cNvSpPr>
              <a:spLocks noChangeArrowheads="1"/>
            </p:cNvSpPr>
            <p:nvPr/>
          </p:nvSpPr>
          <p:spPr bwMode="auto">
            <a:xfrm>
              <a:off x="80954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115">
              <a:extLst>
                <a:ext uri="{FF2B5EF4-FFF2-40B4-BE49-F238E27FC236}">
                  <a16:creationId xmlns:a16="http://schemas.microsoft.com/office/drawing/2014/main" id="{62946A9D-9192-4CAD-8F76-974C5FE277D5}"/>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116">
              <a:extLst>
                <a:ext uri="{FF2B5EF4-FFF2-40B4-BE49-F238E27FC236}">
                  <a16:creationId xmlns:a16="http://schemas.microsoft.com/office/drawing/2014/main" id="{98A87D74-26D6-44DE-B8E3-3F1228E833DD}"/>
                </a:ext>
              </a:extLst>
            </p:cNvPr>
            <p:cNvSpPr>
              <a:spLocks noChangeArrowheads="1"/>
            </p:cNvSpPr>
            <p:nvPr/>
          </p:nvSpPr>
          <p:spPr bwMode="auto">
            <a:xfrm>
              <a:off x="1719239"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7">
              <a:extLst>
                <a:ext uri="{FF2B5EF4-FFF2-40B4-BE49-F238E27FC236}">
                  <a16:creationId xmlns:a16="http://schemas.microsoft.com/office/drawing/2014/main" id="{305F2911-EBBC-4A1F-9F27-F5A4D6683343}"/>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8">
              <a:extLst>
                <a:ext uri="{FF2B5EF4-FFF2-40B4-BE49-F238E27FC236}">
                  <a16:creationId xmlns:a16="http://schemas.microsoft.com/office/drawing/2014/main" id="{E3017ED1-C3DB-468D-917A-7D055013E8AA}"/>
                </a:ext>
              </a:extLst>
            </p:cNvPr>
            <p:cNvSpPr>
              <a:spLocks noChangeArrowheads="1"/>
            </p:cNvSpPr>
            <p:nvPr/>
          </p:nvSpPr>
          <p:spPr bwMode="auto">
            <a:xfrm>
              <a:off x="2628934"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19">
              <a:extLst>
                <a:ext uri="{FF2B5EF4-FFF2-40B4-BE49-F238E27FC236}">
                  <a16:creationId xmlns:a16="http://schemas.microsoft.com/office/drawing/2014/main" id="{364A9FBD-1DB7-46D2-80AE-1EF6158FE9A7}"/>
                </a:ext>
              </a:extLst>
            </p:cNvPr>
            <p:cNvSpPr>
              <a:spLocks noChangeArrowheads="1"/>
            </p:cNvSpPr>
            <p:nvPr/>
          </p:nvSpPr>
          <p:spPr bwMode="auto">
            <a:xfrm>
              <a:off x="3083197"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32">
              <a:extLst>
                <a:ext uri="{FF2B5EF4-FFF2-40B4-BE49-F238E27FC236}">
                  <a16:creationId xmlns:a16="http://schemas.microsoft.com/office/drawing/2014/main" id="{5B8F5DA7-A3AB-48C2-A0AA-06DFF2510EBF}"/>
                </a:ext>
              </a:extLst>
            </p:cNvPr>
            <p:cNvSpPr>
              <a:spLocks noChangeArrowheads="1"/>
            </p:cNvSpPr>
            <p:nvPr/>
          </p:nvSpPr>
          <p:spPr bwMode="auto">
            <a:xfrm>
              <a:off x="8996805"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33">
              <a:extLst>
                <a:ext uri="{FF2B5EF4-FFF2-40B4-BE49-F238E27FC236}">
                  <a16:creationId xmlns:a16="http://schemas.microsoft.com/office/drawing/2014/main" id="{B4EEDB8D-D8C1-42F7-816B-88E1F6AC5AF0}"/>
                </a:ext>
              </a:extLst>
            </p:cNvPr>
            <p:cNvSpPr>
              <a:spLocks noChangeArrowheads="1"/>
            </p:cNvSpPr>
            <p:nvPr/>
          </p:nvSpPr>
          <p:spPr bwMode="auto">
            <a:xfrm>
              <a:off x="9451068"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34">
              <a:extLst>
                <a:ext uri="{FF2B5EF4-FFF2-40B4-BE49-F238E27FC236}">
                  <a16:creationId xmlns:a16="http://schemas.microsoft.com/office/drawing/2014/main" id="{E15F1A2D-8731-4042-A5CD-84E3C2F4462A}"/>
                </a:ext>
              </a:extLst>
            </p:cNvPr>
            <p:cNvSpPr>
              <a:spLocks noChangeArrowheads="1"/>
            </p:cNvSpPr>
            <p:nvPr/>
          </p:nvSpPr>
          <p:spPr bwMode="auto">
            <a:xfrm>
              <a:off x="9906501"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35">
              <a:extLst>
                <a:ext uri="{FF2B5EF4-FFF2-40B4-BE49-F238E27FC236}">
                  <a16:creationId xmlns:a16="http://schemas.microsoft.com/office/drawing/2014/main" id="{866AE8F6-A982-4075-88C6-096E183A6392}"/>
                </a:ext>
              </a:extLst>
            </p:cNvPr>
            <p:cNvSpPr>
              <a:spLocks noChangeArrowheads="1"/>
            </p:cNvSpPr>
            <p:nvPr/>
          </p:nvSpPr>
          <p:spPr bwMode="auto">
            <a:xfrm>
              <a:off x="10360763"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136">
              <a:extLst>
                <a:ext uri="{FF2B5EF4-FFF2-40B4-BE49-F238E27FC236}">
                  <a16:creationId xmlns:a16="http://schemas.microsoft.com/office/drawing/2014/main" id="{4E9E8D66-CB5B-45DA-86A6-55504897135B}"/>
                </a:ext>
              </a:extLst>
            </p:cNvPr>
            <p:cNvSpPr>
              <a:spLocks noChangeArrowheads="1"/>
            </p:cNvSpPr>
            <p:nvPr/>
          </p:nvSpPr>
          <p:spPr bwMode="auto">
            <a:xfrm>
              <a:off x="10816197"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137">
              <a:extLst>
                <a:ext uri="{FF2B5EF4-FFF2-40B4-BE49-F238E27FC236}">
                  <a16:creationId xmlns:a16="http://schemas.microsoft.com/office/drawing/2014/main" id="{A22DE3BE-D7D7-4570-BD5B-578C0D546A4B}"/>
                </a:ext>
              </a:extLst>
            </p:cNvPr>
            <p:cNvSpPr>
              <a:spLocks noChangeArrowheads="1"/>
            </p:cNvSpPr>
            <p:nvPr/>
          </p:nvSpPr>
          <p:spPr bwMode="auto">
            <a:xfrm>
              <a:off x="11270460" y="23589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138">
              <a:extLst>
                <a:ext uri="{FF2B5EF4-FFF2-40B4-BE49-F238E27FC236}">
                  <a16:creationId xmlns:a16="http://schemas.microsoft.com/office/drawing/2014/main" id="{7A6BABE8-DBE8-441A-87BB-BA336C02DC7D}"/>
                </a:ext>
              </a:extLst>
            </p:cNvPr>
            <p:cNvSpPr>
              <a:spLocks noChangeArrowheads="1"/>
            </p:cNvSpPr>
            <p:nvPr/>
          </p:nvSpPr>
          <p:spPr bwMode="auto">
            <a:xfrm>
              <a:off x="11725892" y="23589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140">
              <a:extLst>
                <a:ext uri="{FF2B5EF4-FFF2-40B4-BE49-F238E27FC236}">
                  <a16:creationId xmlns:a16="http://schemas.microsoft.com/office/drawing/2014/main" id="{E3D2014F-A2E0-433E-904B-8B6961F86454}"/>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141">
              <a:extLst>
                <a:ext uri="{FF2B5EF4-FFF2-40B4-BE49-F238E27FC236}">
                  <a16:creationId xmlns:a16="http://schemas.microsoft.com/office/drawing/2014/main" id="{69E93948-9F67-4652-940D-D296937F99EA}"/>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142">
              <a:extLst>
                <a:ext uri="{FF2B5EF4-FFF2-40B4-BE49-F238E27FC236}">
                  <a16:creationId xmlns:a16="http://schemas.microsoft.com/office/drawing/2014/main" id="{DF77B519-E891-4382-8E18-46FCB0F8C711}"/>
                </a:ext>
              </a:extLst>
            </p:cNvPr>
            <p:cNvSpPr>
              <a:spLocks noChangeArrowheads="1"/>
            </p:cNvSpPr>
            <p:nvPr/>
          </p:nvSpPr>
          <p:spPr bwMode="auto">
            <a:xfrm>
              <a:off x="1263805"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143">
              <a:extLst>
                <a:ext uri="{FF2B5EF4-FFF2-40B4-BE49-F238E27FC236}">
                  <a16:creationId xmlns:a16="http://schemas.microsoft.com/office/drawing/2014/main" id="{D5D17266-EBAA-471D-8E73-01469C4714ED}"/>
                </a:ext>
              </a:extLst>
            </p:cNvPr>
            <p:cNvSpPr>
              <a:spLocks noChangeArrowheads="1"/>
            </p:cNvSpPr>
            <p:nvPr/>
          </p:nvSpPr>
          <p:spPr bwMode="auto">
            <a:xfrm>
              <a:off x="1719239"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44">
              <a:extLst>
                <a:ext uri="{FF2B5EF4-FFF2-40B4-BE49-F238E27FC236}">
                  <a16:creationId xmlns:a16="http://schemas.microsoft.com/office/drawing/2014/main" id="{D44C52C9-4A4D-4A1A-8A29-69726A6A3047}"/>
                </a:ext>
              </a:extLst>
            </p:cNvPr>
            <p:cNvSpPr>
              <a:spLocks noChangeArrowheads="1"/>
            </p:cNvSpPr>
            <p:nvPr/>
          </p:nvSpPr>
          <p:spPr bwMode="auto">
            <a:xfrm>
              <a:off x="2173502"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45">
              <a:extLst>
                <a:ext uri="{FF2B5EF4-FFF2-40B4-BE49-F238E27FC236}">
                  <a16:creationId xmlns:a16="http://schemas.microsoft.com/office/drawing/2014/main" id="{FA87CB27-8CDF-4677-9DF5-DFB94C701152}"/>
                </a:ext>
              </a:extLst>
            </p:cNvPr>
            <p:cNvSpPr>
              <a:spLocks noChangeArrowheads="1"/>
            </p:cNvSpPr>
            <p:nvPr/>
          </p:nvSpPr>
          <p:spPr bwMode="auto">
            <a:xfrm>
              <a:off x="2628934"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6">
              <a:extLst>
                <a:ext uri="{FF2B5EF4-FFF2-40B4-BE49-F238E27FC236}">
                  <a16:creationId xmlns:a16="http://schemas.microsoft.com/office/drawing/2014/main" id="{4AADF530-084D-4ABD-9074-C7575F810C5D}"/>
                </a:ext>
              </a:extLst>
            </p:cNvPr>
            <p:cNvSpPr>
              <a:spLocks noChangeArrowheads="1"/>
            </p:cNvSpPr>
            <p:nvPr/>
          </p:nvSpPr>
          <p:spPr bwMode="auto">
            <a:xfrm>
              <a:off x="3083197"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59">
              <a:extLst>
                <a:ext uri="{FF2B5EF4-FFF2-40B4-BE49-F238E27FC236}">
                  <a16:creationId xmlns:a16="http://schemas.microsoft.com/office/drawing/2014/main" id="{C322B879-3988-4E94-A06A-2E2974CE59CC}"/>
                </a:ext>
              </a:extLst>
            </p:cNvPr>
            <p:cNvSpPr>
              <a:spLocks noChangeArrowheads="1"/>
            </p:cNvSpPr>
            <p:nvPr/>
          </p:nvSpPr>
          <p:spPr bwMode="auto">
            <a:xfrm>
              <a:off x="8996805"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60">
              <a:extLst>
                <a:ext uri="{FF2B5EF4-FFF2-40B4-BE49-F238E27FC236}">
                  <a16:creationId xmlns:a16="http://schemas.microsoft.com/office/drawing/2014/main" id="{1FB2D558-1E2B-4728-B37A-424934B7ADAF}"/>
                </a:ext>
              </a:extLst>
            </p:cNvPr>
            <p:cNvSpPr>
              <a:spLocks noChangeArrowheads="1"/>
            </p:cNvSpPr>
            <p:nvPr/>
          </p:nvSpPr>
          <p:spPr bwMode="auto">
            <a:xfrm>
              <a:off x="9451068"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61">
              <a:extLst>
                <a:ext uri="{FF2B5EF4-FFF2-40B4-BE49-F238E27FC236}">
                  <a16:creationId xmlns:a16="http://schemas.microsoft.com/office/drawing/2014/main" id="{0A804D08-6835-454A-A817-80AFAFA274F8}"/>
                </a:ext>
              </a:extLst>
            </p:cNvPr>
            <p:cNvSpPr>
              <a:spLocks noChangeArrowheads="1"/>
            </p:cNvSpPr>
            <p:nvPr/>
          </p:nvSpPr>
          <p:spPr bwMode="auto">
            <a:xfrm>
              <a:off x="9906501"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62">
              <a:extLst>
                <a:ext uri="{FF2B5EF4-FFF2-40B4-BE49-F238E27FC236}">
                  <a16:creationId xmlns:a16="http://schemas.microsoft.com/office/drawing/2014/main" id="{088B375A-8C1A-4982-9F8E-9B47B9FDCA26}"/>
                </a:ext>
              </a:extLst>
            </p:cNvPr>
            <p:cNvSpPr>
              <a:spLocks noChangeArrowheads="1"/>
            </p:cNvSpPr>
            <p:nvPr/>
          </p:nvSpPr>
          <p:spPr bwMode="auto">
            <a:xfrm>
              <a:off x="10360763"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163">
              <a:extLst>
                <a:ext uri="{FF2B5EF4-FFF2-40B4-BE49-F238E27FC236}">
                  <a16:creationId xmlns:a16="http://schemas.microsoft.com/office/drawing/2014/main" id="{7FDDF96D-95E0-4634-92CA-2BD5749E0D2E}"/>
                </a:ext>
              </a:extLst>
            </p:cNvPr>
            <p:cNvSpPr>
              <a:spLocks noChangeArrowheads="1"/>
            </p:cNvSpPr>
            <p:nvPr/>
          </p:nvSpPr>
          <p:spPr bwMode="auto">
            <a:xfrm>
              <a:off x="10816197"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164">
              <a:extLst>
                <a:ext uri="{FF2B5EF4-FFF2-40B4-BE49-F238E27FC236}">
                  <a16:creationId xmlns:a16="http://schemas.microsoft.com/office/drawing/2014/main" id="{FFAB5B60-AC73-4661-9026-4738F218AA02}"/>
                </a:ext>
              </a:extLst>
            </p:cNvPr>
            <p:cNvSpPr>
              <a:spLocks noChangeArrowheads="1"/>
            </p:cNvSpPr>
            <p:nvPr/>
          </p:nvSpPr>
          <p:spPr bwMode="auto">
            <a:xfrm>
              <a:off x="11270460" y="28661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165">
              <a:extLst>
                <a:ext uri="{FF2B5EF4-FFF2-40B4-BE49-F238E27FC236}">
                  <a16:creationId xmlns:a16="http://schemas.microsoft.com/office/drawing/2014/main" id="{55977D1F-AEBB-4C53-9386-D84525085BA2}"/>
                </a:ext>
              </a:extLst>
            </p:cNvPr>
            <p:cNvSpPr>
              <a:spLocks noChangeArrowheads="1"/>
            </p:cNvSpPr>
            <p:nvPr/>
          </p:nvSpPr>
          <p:spPr bwMode="auto">
            <a:xfrm>
              <a:off x="11725892" y="28661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167">
              <a:extLst>
                <a:ext uri="{FF2B5EF4-FFF2-40B4-BE49-F238E27FC236}">
                  <a16:creationId xmlns:a16="http://schemas.microsoft.com/office/drawing/2014/main" id="{1DC84208-E766-4580-A861-C3CFC0E372B3}"/>
                </a:ext>
              </a:extLst>
            </p:cNvPr>
            <p:cNvSpPr>
              <a:spLocks noChangeArrowheads="1"/>
            </p:cNvSpPr>
            <p:nvPr/>
          </p:nvSpPr>
          <p:spPr bwMode="auto">
            <a:xfrm>
              <a:off x="35411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168">
              <a:extLst>
                <a:ext uri="{FF2B5EF4-FFF2-40B4-BE49-F238E27FC236}">
                  <a16:creationId xmlns:a16="http://schemas.microsoft.com/office/drawing/2014/main" id="{2325F7E8-2FD3-4BEC-A7B6-AD4FD4B1F52B}"/>
                </a:ext>
              </a:extLst>
            </p:cNvPr>
            <p:cNvSpPr>
              <a:spLocks noChangeArrowheads="1"/>
            </p:cNvSpPr>
            <p:nvPr/>
          </p:nvSpPr>
          <p:spPr bwMode="auto">
            <a:xfrm>
              <a:off x="809542"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169">
              <a:extLst>
                <a:ext uri="{FF2B5EF4-FFF2-40B4-BE49-F238E27FC236}">
                  <a16:creationId xmlns:a16="http://schemas.microsoft.com/office/drawing/2014/main" id="{E25EE725-3FFE-489B-90BB-54AF71067972}"/>
                </a:ext>
              </a:extLst>
            </p:cNvPr>
            <p:cNvSpPr>
              <a:spLocks noChangeArrowheads="1"/>
            </p:cNvSpPr>
            <p:nvPr/>
          </p:nvSpPr>
          <p:spPr bwMode="auto">
            <a:xfrm>
              <a:off x="1263805"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170">
              <a:extLst>
                <a:ext uri="{FF2B5EF4-FFF2-40B4-BE49-F238E27FC236}">
                  <a16:creationId xmlns:a16="http://schemas.microsoft.com/office/drawing/2014/main" id="{5FF69CBE-D1C4-47E2-B021-1A16583B8650}"/>
                </a:ext>
              </a:extLst>
            </p:cNvPr>
            <p:cNvSpPr>
              <a:spLocks noChangeArrowheads="1"/>
            </p:cNvSpPr>
            <p:nvPr/>
          </p:nvSpPr>
          <p:spPr bwMode="auto">
            <a:xfrm>
              <a:off x="1719239"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71">
              <a:extLst>
                <a:ext uri="{FF2B5EF4-FFF2-40B4-BE49-F238E27FC236}">
                  <a16:creationId xmlns:a16="http://schemas.microsoft.com/office/drawing/2014/main" id="{2FD7DC93-4697-49F2-9683-A519993F3DBD}"/>
                </a:ext>
              </a:extLst>
            </p:cNvPr>
            <p:cNvSpPr>
              <a:spLocks noChangeArrowheads="1"/>
            </p:cNvSpPr>
            <p:nvPr/>
          </p:nvSpPr>
          <p:spPr bwMode="auto">
            <a:xfrm>
              <a:off x="2173502"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72">
              <a:extLst>
                <a:ext uri="{FF2B5EF4-FFF2-40B4-BE49-F238E27FC236}">
                  <a16:creationId xmlns:a16="http://schemas.microsoft.com/office/drawing/2014/main" id="{F078C2FC-1AFA-4F34-AEB1-722384C0DD75}"/>
                </a:ext>
              </a:extLst>
            </p:cNvPr>
            <p:cNvSpPr>
              <a:spLocks noChangeArrowheads="1"/>
            </p:cNvSpPr>
            <p:nvPr/>
          </p:nvSpPr>
          <p:spPr bwMode="auto">
            <a:xfrm>
              <a:off x="2628934"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73">
              <a:extLst>
                <a:ext uri="{FF2B5EF4-FFF2-40B4-BE49-F238E27FC236}">
                  <a16:creationId xmlns:a16="http://schemas.microsoft.com/office/drawing/2014/main" id="{B4CD4DEB-6026-4ACE-9EF8-D5BB38BCDBC2}"/>
                </a:ext>
              </a:extLst>
            </p:cNvPr>
            <p:cNvSpPr>
              <a:spLocks noChangeArrowheads="1"/>
            </p:cNvSpPr>
            <p:nvPr/>
          </p:nvSpPr>
          <p:spPr bwMode="auto">
            <a:xfrm>
              <a:off x="3083197"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86">
              <a:extLst>
                <a:ext uri="{FF2B5EF4-FFF2-40B4-BE49-F238E27FC236}">
                  <a16:creationId xmlns:a16="http://schemas.microsoft.com/office/drawing/2014/main" id="{7BFD734A-1348-4955-827A-416C4FCDC6C5}"/>
                </a:ext>
              </a:extLst>
            </p:cNvPr>
            <p:cNvSpPr>
              <a:spLocks noChangeArrowheads="1"/>
            </p:cNvSpPr>
            <p:nvPr/>
          </p:nvSpPr>
          <p:spPr bwMode="auto">
            <a:xfrm>
              <a:off x="8996805"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87">
              <a:extLst>
                <a:ext uri="{FF2B5EF4-FFF2-40B4-BE49-F238E27FC236}">
                  <a16:creationId xmlns:a16="http://schemas.microsoft.com/office/drawing/2014/main" id="{639C0A45-AA0E-4799-9B48-D56FD46E76CB}"/>
                </a:ext>
              </a:extLst>
            </p:cNvPr>
            <p:cNvSpPr>
              <a:spLocks noChangeArrowheads="1"/>
            </p:cNvSpPr>
            <p:nvPr/>
          </p:nvSpPr>
          <p:spPr bwMode="auto">
            <a:xfrm>
              <a:off x="9451068"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88">
              <a:extLst>
                <a:ext uri="{FF2B5EF4-FFF2-40B4-BE49-F238E27FC236}">
                  <a16:creationId xmlns:a16="http://schemas.microsoft.com/office/drawing/2014/main" id="{27B6305A-BDDA-4961-B3ED-4CDE68C9BE7C}"/>
                </a:ext>
              </a:extLst>
            </p:cNvPr>
            <p:cNvSpPr>
              <a:spLocks noChangeArrowheads="1"/>
            </p:cNvSpPr>
            <p:nvPr/>
          </p:nvSpPr>
          <p:spPr bwMode="auto">
            <a:xfrm>
              <a:off x="9906501"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89">
              <a:extLst>
                <a:ext uri="{FF2B5EF4-FFF2-40B4-BE49-F238E27FC236}">
                  <a16:creationId xmlns:a16="http://schemas.microsoft.com/office/drawing/2014/main" id="{DD6CA54E-582F-4C37-9D3A-BFA3E45D2528}"/>
                </a:ext>
              </a:extLst>
            </p:cNvPr>
            <p:cNvSpPr>
              <a:spLocks noChangeArrowheads="1"/>
            </p:cNvSpPr>
            <p:nvPr/>
          </p:nvSpPr>
          <p:spPr bwMode="auto">
            <a:xfrm>
              <a:off x="10360763"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190">
              <a:extLst>
                <a:ext uri="{FF2B5EF4-FFF2-40B4-BE49-F238E27FC236}">
                  <a16:creationId xmlns:a16="http://schemas.microsoft.com/office/drawing/2014/main" id="{14E6965D-E230-4479-A391-3BCD5A2BBBDE}"/>
                </a:ext>
              </a:extLst>
            </p:cNvPr>
            <p:cNvSpPr>
              <a:spLocks noChangeArrowheads="1"/>
            </p:cNvSpPr>
            <p:nvPr/>
          </p:nvSpPr>
          <p:spPr bwMode="auto">
            <a:xfrm>
              <a:off x="10816197" y="33745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191">
              <a:extLst>
                <a:ext uri="{FF2B5EF4-FFF2-40B4-BE49-F238E27FC236}">
                  <a16:creationId xmlns:a16="http://schemas.microsoft.com/office/drawing/2014/main" id="{363FE856-8F60-49E3-9E59-695D571F0311}"/>
                </a:ext>
              </a:extLst>
            </p:cNvPr>
            <p:cNvSpPr>
              <a:spLocks noChangeArrowheads="1"/>
            </p:cNvSpPr>
            <p:nvPr/>
          </p:nvSpPr>
          <p:spPr bwMode="auto">
            <a:xfrm>
              <a:off x="11270460" y="33745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192">
              <a:extLst>
                <a:ext uri="{FF2B5EF4-FFF2-40B4-BE49-F238E27FC236}">
                  <a16:creationId xmlns:a16="http://schemas.microsoft.com/office/drawing/2014/main" id="{2FB0342C-B7FA-47B4-B1FF-6954791FDF74}"/>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194">
              <a:extLst>
                <a:ext uri="{FF2B5EF4-FFF2-40B4-BE49-F238E27FC236}">
                  <a16:creationId xmlns:a16="http://schemas.microsoft.com/office/drawing/2014/main" id="{1122B8B2-F8E5-4A2E-A416-E53AAE197ABA}"/>
                </a:ext>
              </a:extLst>
            </p:cNvPr>
            <p:cNvSpPr>
              <a:spLocks noChangeArrowheads="1"/>
            </p:cNvSpPr>
            <p:nvPr/>
          </p:nvSpPr>
          <p:spPr bwMode="auto">
            <a:xfrm>
              <a:off x="354110"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195">
              <a:extLst>
                <a:ext uri="{FF2B5EF4-FFF2-40B4-BE49-F238E27FC236}">
                  <a16:creationId xmlns:a16="http://schemas.microsoft.com/office/drawing/2014/main" id="{4B87FC86-0D1F-4F15-9C22-AA0B2E2E129C}"/>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196">
              <a:extLst>
                <a:ext uri="{FF2B5EF4-FFF2-40B4-BE49-F238E27FC236}">
                  <a16:creationId xmlns:a16="http://schemas.microsoft.com/office/drawing/2014/main" id="{F8DDBB36-03C4-472F-9030-50E6B3212B8F}"/>
                </a:ext>
              </a:extLst>
            </p:cNvPr>
            <p:cNvSpPr>
              <a:spLocks noChangeArrowheads="1"/>
            </p:cNvSpPr>
            <p:nvPr/>
          </p:nvSpPr>
          <p:spPr bwMode="auto">
            <a:xfrm>
              <a:off x="1263805"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197">
              <a:extLst>
                <a:ext uri="{FF2B5EF4-FFF2-40B4-BE49-F238E27FC236}">
                  <a16:creationId xmlns:a16="http://schemas.microsoft.com/office/drawing/2014/main" id="{E84F816D-E7F7-4FC6-9198-C7A278EDBFC6}"/>
                </a:ext>
              </a:extLst>
            </p:cNvPr>
            <p:cNvSpPr>
              <a:spLocks noChangeArrowheads="1"/>
            </p:cNvSpPr>
            <p:nvPr/>
          </p:nvSpPr>
          <p:spPr bwMode="auto">
            <a:xfrm>
              <a:off x="1719239"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98">
              <a:extLst>
                <a:ext uri="{FF2B5EF4-FFF2-40B4-BE49-F238E27FC236}">
                  <a16:creationId xmlns:a16="http://schemas.microsoft.com/office/drawing/2014/main" id="{8C5E4DCC-4206-42A4-BE08-8E415FF60FB7}"/>
                </a:ext>
              </a:extLst>
            </p:cNvPr>
            <p:cNvSpPr>
              <a:spLocks noChangeArrowheads="1"/>
            </p:cNvSpPr>
            <p:nvPr/>
          </p:nvSpPr>
          <p:spPr bwMode="auto">
            <a:xfrm>
              <a:off x="2173502"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99">
              <a:extLst>
                <a:ext uri="{FF2B5EF4-FFF2-40B4-BE49-F238E27FC236}">
                  <a16:creationId xmlns:a16="http://schemas.microsoft.com/office/drawing/2014/main" id="{3EE8B95F-3C8D-4F9E-84E8-BEA481060C20}"/>
                </a:ext>
              </a:extLst>
            </p:cNvPr>
            <p:cNvSpPr>
              <a:spLocks noChangeArrowheads="1"/>
            </p:cNvSpPr>
            <p:nvPr/>
          </p:nvSpPr>
          <p:spPr bwMode="auto">
            <a:xfrm>
              <a:off x="2628934"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200">
              <a:extLst>
                <a:ext uri="{FF2B5EF4-FFF2-40B4-BE49-F238E27FC236}">
                  <a16:creationId xmlns:a16="http://schemas.microsoft.com/office/drawing/2014/main" id="{5E59882C-157C-443F-9111-16EC7661D405}"/>
                </a:ext>
              </a:extLst>
            </p:cNvPr>
            <p:cNvSpPr>
              <a:spLocks noChangeArrowheads="1"/>
            </p:cNvSpPr>
            <p:nvPr/>
          </p:nvSpPr>
          <p:spPr bwMode="auto">
            <a:xfrm>
              <a:off x="3083197"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214">
              <a:extLst>
                <a:ext uri="{FF2B5EF4-FFF2-40B4-BE49-F238E27FC236}">
                  <a16:creationId xmlns:a16="http://schemas.microsoft.com/office/drawing/2014/main" id="{779BE661-91DF-4B4E-8AF9-45D24F4AD61F}"/>
                </a:ext>
              </a:extLst>
            </p:cNvPr>
            <p:cNvSpPr>
              <a:spLocks noChangeArrowheads="1"/>
            </p:cNvSpPr>
            <p:nvPr/>
          </p:nvSpPr>
          <p:spPr bwMode="auto">
            <a:xfrm>
              <a:off x="8996805"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215">
              <a:extLst>
                <a:ext uri="{FF2B5EF4-FFF2-40B4-BE49-F238E27FC236}">
                  <a16:creationId xmlns:a16="http://schemas.microsoft.com/office/drawing/2014/main" id="{91810401-B6D2-4EA1-B203-697A04323630}"/>
                </a:ext>
              </a:extLst>
            </p:cNvPr>
            <p:cNvSpPr>
              <a:spLocks noChangeArrowheads="1"/>
            </p:cNvSpPr>
            <p:nvPr/>
          </p:nvSpPr>
          <p:spPr bwMode="auto">
            <a:xfrm>
              <a:off x="9451068"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216">
              <a:extLst>
                <a:ext uri="{FF2B5EF4-FFF2-40B4-BE49-F238E27FC236}">
                  <a16:creationId xmlns:a16="http://schemas.microsoft.com/office/drawing/2014/main" id="{CC3BED62-8CA0-4375-AB0A-72617711B089}"/>
                </a:ext>
              </a:extLst>
            </p:cNvPr>
            <p:cNvSpPr>
              <a:spLocks noChangeArrowheads="1"/>
            </p:cNvSpPr>
            <p:nvPr/>
          </p:nvSpPr>
          <p:spPr bwMode="auto">
            <a:xfrm>
              <a:off x="9906502"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217">
              <a:extLst>
                <a:ext uri="{FF2B5EF4-FFF2-40B4-BE49-F238E27FC236}">
                  <a16:creationId xmlns:a16="http://schemas.microsoft.com/office/drawing/2014/main" id="{64B31A64-91AE-4DF4-8D81-94752C7872B7}"/>
                </a:ext>
              </a:extLst>
            </p:cNvPr>
            <p:cNvSpPr>
              <a:spLocks noChangeArrowheads="1"/>
            </p:cNvSpPr>
            <p:nvPr/>
          </p:nvSpPr>
          <p:spPr bwMode="auto">
            <a:xfrm>
              <a:off x="10360764" y="3882979"/>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18">
              <a:extLst>
                <a:ext uri="{FF2B5EF4-FFF2-40B4-BE49-F238E27FC236}">
                  <a16:creationId xmlns:a16="http://schemas.microsoft.com/office/drawing/2014/main" id="{9ECDDCA8-99C7-4E2C-A3DA-6A39A54613B9}"/>
                </a:ext>
              </a:extLst>
            </p:cNvPr>
            <p:cNvSpPr>
              <a:spLocks noChangeArrowheads="1"/>
            </p:cNvSpPr>
            <p:nvPr/>
          </p:nvSpPr>
          <p:spPr bwMode="auto">
            <a:xfrm>
              <a:off x="10816197"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19">
              <a:extLst>
                <a:ext uri="{FF2B5EF4-FFF2-40B4-BE49-F238E27FC236}">
                  <a16:creationId xmlns:a16="http://schemas.microsoft.com/office/drawing/2014/main" id="{9E610FA0-F583-4C87-9186-97DA3A3F507B}"/>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0">
              <a:extLst>
                <a:ext uri="{FF2B5EF4-FFF2-40B4-BE49-F238E27FC236}">
                  <a16:creationId xmlns:a16="http://schemas.microsoft.com/office/drawing/2014/main" id="{C0181C2A-AC28-493E-9832-9D5782282822}"/>
                </a:ext>
              </a:extLst>
            </p:cNvPr>
            <p:cNvSpPr>
              <a:spLocks noChangeArrowheads="1"/>
            </p:cNvSpPr>
            <p:nvPr/>
          </p:nvSpPr>
          <p:spPr bwMode="auto">
            <a:xfrm>
              <a:off x="11725893" y="3882979"/>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22">
              <a:extLst>
                <a:ext uri="{FF2B5EF4-FFF2-40B4-BE49-F238E27FC236}">
                  <a16:creationId xmlns:a16="http://schemas.microsoft.com/office/drawing/2014/main" id="{3A65CCD8-DA6B-47D9-BE08-9831358B7F2E}"/>
                </a:ext>
              </a:extLst>
            </p:cNvPr>
            <p:cNvSpPr>
              <a:spLocks noChangeArrowheads="1"/>
            </p:cNvSpPr>
            <p:nvPr/>
          </p:nvSpPr>
          <p:spPr bwMode="auto">
            <a:xfrm>
              <a:off x="35411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23">
              <a:extLst>
                <a:ext uri="{FF2B5EF4-FFF2-40B4-BE49-F238E27FC236}">
                  <a16:creationId xmlns:a16="http://schemas.microsoft.com/office/drawing/2014/main" id="{432DF8DB-2535-4604-A56C-4F411A13AB16}"/>
                </a:ext>
              </a:extLst>
            </p:cNvPr>
            <p:cNvSpPr>
              <a:spLocks noChangeArrowheads="1"/>
            </p:cNvSpPr>
            <p:nvPr/>
          </p:nvSpPr>
          <p:spPr bwMode="auto">
            <a:xfrm>
              <a:off x="80954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224">
              <a:extLst>
                <a:ext uri="{FF2B5EF4-FFF2-40B4-BE49-F238E27FC236}">
                  <a16:creationId xmlns:a16="http://schemas.microsoft.com/office/drawing/2014/main" id="{B585B91F-5190-4F14-B1D1-F49E48A0D846}"/>
                </a:ext>
              </a:extLst>
            </p:cNvPr>
            <p:cNvSpPr>
              <a:spLocks noChangeArrowheads="1"/>
            </p:cNvSpPr>
            <p:nvPr/>
          </p:nvSpPr>
          <p:spPr bwMode="auto">
            <a:xfrm>
              <a:off x="1263806"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225">
              <a:extLst>
                <a:ext uri="{FF2B5EF4-FFF2-40B4-BE49-F238E27FC236}">
                  <a16:creationId xmlns:a16="http://schemas.microsoft.com/office/drawing/2014/main" id="{49F28844-8AC8-4173-B5BB-9FF425A50C64}"/>
                </a:ext>
              </a:extLst>
            </p:cNvPr>
            <p:cNvSpPr>
              <a:spLocks noChangeArrowheads="1"/>
            </p:cNvSpPr>
            <p:nvPr/>
          </p:nvSpPr>
          <p:spPr bwMode="auto">
            <a:xfrm>
              <a:off x="1719239"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226">
              <a:extLst>
                <a:ext uri="{FF2B5EF4-FFF2-40B4-BE49-F238E27FC236}">
                  <a16:creationId xmlns:a16="http://schemas.microsoft.com/office/drawing/2014/main" id="{E750B745-BCDB-4D34-BBB4-107F549419DC}"/>
                </a:ext>
              </a:extLst>
            </p:cNvPr>
            <p:cNvSpPr>
              <a:spLocks noChangeArrowheads="1"/>
            </p:cNvSpPr>
            <p:nvPr/>
          </p:nvSpPr>
          <p:spPr bwMode="auto">
            <a:xfrm>
              <a:off x="2173502"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227">
              <a:extLst>
                <a:ext uri="{FF2B5EF4-FFF2-40B4-BE49-F238E27FC236}">
                  <a16:creationId xmlns:a16="http://schemas.microsoft.com/office/drawing/2014/main" id="{CB843387-A206-4CDB-845C-87952DF4F7C0}"/>
                </a:ext>
              </a:extLst>
            </p:cNvPr>
            <p:cNvSpPr>
              <a:spLocks noChangeArrowheads="1"/>
            </p:cNvSpPr>
            <p:nvPr/>
          </p:nvSpPr>
          <p:spPr bwMode="auto">
            <a:xfrm>
              <a:off x="262893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228">
              <a:extLst>
                <a:ext uri="{FF2B5EF4-FFF2-40B4-BE49-F238E27FC236}">
                  <a16:creationId xmlns:a16="http://schemas.microsoft.com/office/drawing/2014/main" id="{F7012F48-14EA-4A10-B23B-D2DD376FDAFE}"/>
                </a:ext>
              </a:extLst>
            </p:cNvPr>
            <p:cNvSpPr>
              <a:spLocks noChangeArrowheads="1"/>
            </p:cNvSpPr>
            <p:nvPr/>
          </p:nvSpPr>
          <p:spPr bwMode="auto">
            <a:xfrm>
              <a:off x="308319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241">
              <a:extLst>
                <a:ext uri="{FF2B5EF4-FFF2-40B4-BE49-F238E27FC236}">
                  <a16:creationId xmlns:a16="http://schemas.microsoft.com/office/drawing/2014/main" id="{9071865C-5264-4C64-86F2-5F136CDB3D1A}"/>
                </a:ext>
              </a:extLst>
            </p:cNvPr>
            <p:cNvSpPr>
              <a:spLocks noChangeArrowheads="1"/>
            </p:cNvSpPr>
            <p:nvPr/>
          </p:nvSpPr>
          <p:spPr bwMode="auto">
            <a:xfrm>
              <a:off x="8996805"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242">
              <a:extLst>
                <a:ext uri="{FF2B5EF4-FFF2-40B4-BE49-F238E27FC236}">
                  <a16:creationId xmlns:a16="http://schemas.microsoft.com/office/drawing/2014/main" id="{5FC89895-3E12-4B31-8AC4-F2C571271BAC}"/>
                </a:ext>
              </a:extLst>
            </p:cNvPr>
            <p:cNvSpPr>
              <a:spLocks noChangeArrowheads="1"/>
            </p:cNvSpPr>
            <p:nvPr/>
          </p:nvSpPr>
          <p:spPr bwMode="auto">
            <a:xfrm>
              <a:off x="9451068"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243">
              <a:extLst>
                <a:ext uri="{FF2B5EF4-FFF2-40B4-BE49-F238E27FC236}">
                  <a16:creationId xmlns:a16="http://schemas.microsoft.com/office/drawing/2014/main" id="{822714A3-365A-4F69-84FD-C7A6C113C1B7}"/>
                </a:ext>
              </a:extLst>
            </p:cNvPr>
            <p:cNvSpPr>
              <a:spLocks noChangeArrowheads="1"/>
            </p:cNvSpPr>
            <p:nvPr/>
          </p:nvSpPr>
          <p:spPr bwMode="auto">
            <a:xfrm>
              <a:off x="9906502"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244">
              <a:extLst>
                <a:ext uri="{FF2B5EF4-FFF2-40B4-BE49-F238E27FC236}">
                  <a16:creationId xmlns:a16="http://schemas.microsoft.com/office/drawing/2014/main" id="{E831580F-B4FA-4FC0-94FF-AD9DB2B2F955}"/>
                </a:ext>
              </a:extLst>
            </p:cNvPr>
            <p:cNvSpPr>
              <a:spLocks noChangeArrowheads="1"/>
            </p:cNvSpPr>
            <p:nvPr/>
          </p:nvSpPr>
          <p:spPr bwMode="auto">
            <a:xfrm>
              <a:off x="10360764"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45">
              <a:extLst>
                <a:ext uri="{FF2B5EF4-FFF2-40B4-BE49-F238E27FC236}">
                  <a16:creationId xmlns:a16="http://schemas.microsoft.com/office/drawing/2014/main" id="{6FC45DDA-F270-4338-BB79-E4F603065B23}"/>
                </a:ext>
              </a:extLst>
            </p:cNvPr>
            <p:cNvSpPr>
              <a:spLocks noChangeArrowheads="1"/>
            </p:cNvSpPr>
            <p:nvPr/>
          </p:nvSpPr>
          <p:spPr bwMode="auto">
            <a:xfrm>
              <a:off x="10816197"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46">
              <a:extLst>
                <a:ext uri="{FF2B5EF4-FFF2-40B4-BE49-F238E27FC236}">
                  <a16:creationId xmlns:a16="http://schemas.microsoft.com/office/drawing/2014/main" id="{DF6A400A-8A10-49DE-A315-385C4794AAFE}"/>
                </a:ext>
              </a:extLst>
            </p:cNvPr>
            <p:cNvSpPr>
              <a:spLocks noChangeArrowheads="1"/>
            </p:cNvSpPr>
            <p:nvPr/>
          </p:nvSpPr>
          <p:spPr bwMode="auto">
            <a:xfrm>
              <a:off x="11270460" y="4391371"/>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47">
              <a:extLst>
                <a:ext uri="{FF2B5EF4-FFF2-40B4-BE49-F238E27FC236}">
                  <a16:creationId xmlns:a16="http://schemas.microsoft.com/office/drawing/2014/main" id="{2EA6C4C3-FE6D-4C45-9F6E-327D1D5637C5}"/>
                </a:ext>
              </a:extLst>
            </p:cNvPr>
            <p:cNvSpPr>
              <a:spLocks noChangeArrowheads="1"/>
            </p:cNvSpPr>
            <p:nvPr/>
          </p:nvSpPr>
          <p:spPr bwMode="auto">
            <a:xfrm>
              <a:off x="11725893" y="4391371"/>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49">
              <a:extLst>
                <a:ext uri="{FF2B5EF4-FFF2-40B4-BE49-F238E27FC236}">
                  <a16:creationId xmlns:a16="http://schemas.microsoft.com/office/drawing/2014/main" id="{9164A3A4-A0CB-4566-AFBE-563D91A10FBA}"/>
                </a:ext>
              </a:extLst>
            </p:cNvPr>
            <p:cNvSpPr>
              <a:spLocks noChangeArrowheads="1"/>
            </p:cNvSpPr>
            <p:nvPr/>
          </p:nvSpPr>
          <p:spPr bwMode="auto">
            <a:xfrm>
              <a:off x="354110"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0">
              <a:extLst>
                <a:ext uri="{FF2B5EF4-FFF2-40B4-BE49-F238E27FC236}">
                  <a16:creationId xmlns:a16="http://schemas.microsoft.com/office/drawing/2014/main" id="{FC689E73-96C3-4DFF-ABAC-A63C4BB15CE7}"/>
                </a:ext>
              </a:extLst>
            </p:cNvPr>
            <p:cNvSpPr>
              <a:spLocks noChangeArrowheads="1"/>
            </p:cNvSpPr>
            <p:nvPr/>
          </p:nvSpPr>
          <p:spPr bwMode="auto">
            <a:xfrm>
              <a:off x="809543"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8" name="Rectangle 251">
              <a:extLst>
                <a:ext uri="{FF2B5EF4-FFF2-40B4-BE49-F238E27FC236}">
                  <a16:creationId xmlns:a16="http://schemas.microsoft.com/office/drawing/2014/main" id="{49DC827D-FB7B-4DC2-A762-F5F17F148510}"/>
                </a:ext>
              </a:extLst>
            </p:cNvPr>
            <p:cNvSpPr>
              <a:spLocks noChangeArrowheads="1"/>
            </p:cNvSpPr>
            <p:nvPr/>
          </p:nvSpPr>
          <p:spPr bwMode="auto">
            <a:xfrm>
              <a:off x="1263806"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9" name="Rectangle 252">
              <a:extLst>
                <a:ext uri="{FF2B5EF4-FFF2-40B4-BE49-F238E27FC236}">
                  <a16:creationId xmlns:a16="http://schemas.microsoft.com/office/drawing/2014/main" id="{C228A320-DB20-438B-A918-A580ACBFC819}"/>
                </a:ext>
              </a:extLst>
            </p:cNvPr>
            <p:cNvSpPr>
              <a:spLocks noChangeArrowheads="1"/>
            </p:cNvSpPr>
            <p:nvPr/>
          </p:nvSpPr>
          <p:spPr bwMode="auto">
            <a:xfrm>
              <a:off x="1719239"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0" name="Rectangle 253">
              <a:extLst>
                <a:ext uri="{FF2B5EF4-FFF2-40B4-BE49-F238E27FC236}">
                  <a16:creationId xmlns:a16="http://schemas.microsoft.com/office/drawing/2014/main" id="{9897219B-EBD5-4581-8A2F-89939367A697}"/>
                </a:ext>
              </a:extLst>
            </p:cNvPr>
            <p:cNvSpPr>
              <a:spLocks noChangeArrowheads="1"/>
            </p:cNvSpPr>
            <p:nvPr/>
          </p:nvSpPr>
          <p:spPr bwMode="auto">
            <a:xfrm>
              <a:off x="2173502"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1" name="Rectangle 254">
              <a:extLst>
                <a:ext uri="{FF2B5EF4-FFF2-40B4-BE49-F238E27FC236}">
                  <a16:creationId xmlns:a16="http://schemas.microsoft.com/office/drawing/2014/main" id="{B8DDB46C-98EC-4AA3-8DC6-3C1937629765}"/>
                </a:ext>
              </a:extLst>
            </p:cNvPr>
            <p:cNvSpPr>
              <a:spLocks noChangeArrowheads="1"/>
            </p:cNvSpPr>
            <p:nvPr/>
          </p:nvSpPr>
          <p:spPr bwMode="auto">
            <a:xfrm>
              <a:off x="262893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2" name="Rectangle 255">
              <a:extLst>
                <a:ext uri="{FF2B5EF4-FFF2-40B4-BE49-F238E27FC236}">
                  <a16:creationId xmlns:a16="http://schemas.microsoft.com/office/drawing/2014/main" id="{808B3D4B-87CC-405D-9F91-FF03DD240C00}"/>
                </a:ext>
              </a:extLst>
            </p:cNvPr>
            <p:cNvSpPr>
              <a:spLocks noChangeArrowheads="1"/>
            </p:cNvSpPr>
            <p:nvPr/>
          </p:nvSpPr>
          <p:spPr bwMode="auto">
            <a:xfrm>
              <a:off x="308319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3" name="Rectangle 268">
              <a:extLst>
                <a:ext uri="{FF2B5EF4-FFF2-40B4-BE49-F238E27FC236}">
                  <a16:creationId xmlns:a16="http://schemas.microsoft.com/office/drawing/2014/main" id="{368C3B92-A8BF-48DA-A49B-DEEB8B156B24}"/>
                </a:ext>
              </a:extLst>
            </p:cNvPr>
            <p:cNvSpPr>
              <a:spLocks noChangeArrowheads="1"/>
            </p:cNvSpPr>
            <p:nvPr/>
          </p:nvSpPr>
          <p:spPr bwMode="auto">
            <a:xfrm>
              <a:off x="8996805"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4" name="Rectangle 269">
              <a:extLst>
                <a:ext uri="{FF2B5EF4-FFF2-40B4-BE49-F238E27FC236}">
                  <a16:creationId xmlns:a16="http://schemas.microsoft.com/office/drawing/2014/main" id="{C6AE408F-F0A6-4B28-9BE9-0FACFB243E81}"/>
                </a:ext>
              </a:extLst>
            </p:cNvPr>
            <p:cNvSpPr>
              <a:spLocks noChangeArrowheads="1"/>
            </p:cNvSpPr>
            <p:nvPr/>
          </p:nvSpPr>
          <p:spPr bwMode="auto">
            <a:xfrm>
              <a:off x="9451068"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270">
              <a:extLst>
                <a:ext uri="{FF2B5EF4-FFF2-40B4-BE49-F238E27FC236}">
                  <a16:creationId xmlns:a16="http://schemas.microsoft.com/office/drawing/2014/main" id="{78937A9C-A111-49DA-A588-1C93AD60FC74}"/>
                </a:ext>
              </a:extLst>
            </p:cNvPr>
            <p:cNvSpPr>
              <a:spLocks noChangeArrowheads="1"/>
            </p:cNvSpPr>
            <p:nvPr/>
          </p:nvSpPr>
          <p:spPr bwMode="auto">
            <a:xfrm>
              <a:off x="9906502" y="4898595"/>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271">
              <a:extLst>
                <a:ext uri="{FF2B5EF4-FFF2-40B4-BE49-F238E27FC236}">
                  <a16:creationId xmlns:a16="http://schemas.microsoft.com/office/drawing/2014/main" id="{89501F7C-3060-4F40-952B-8BEDDCE50CFE}"/>
                </a:ext>
              </a:extLst>
            </p:cNvPr>
            <p:cNvSpPr>
              <a:spLocks noChangeArrowheads="1"/>
            </p:cNvSpPr>
            <p:nvPr/>
          </p:nvSpPr>
          <p:spPr bwMode="auto">
            <a:xfrm>
              <a:off x="10360764" y="4898595"/>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272">
              <a:extLst>
                <a:ext uri="{FF2B5EF4-FFF2-40B4-BE49-F238E27FC236}">
                  <a16:creationId xmlns:a16="http://schemas.microsoft.com/office/drawing/2014/main" id="{C12674AC-F8DE-4BF0-B819-9E2A2AF2FE50}"/>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273">
              <a:extLst>
                <a:ext uri="{FF2B5EF4-FFF2-40B4-BE49-F238E27FC236}">
                  <a16:creationId xmlns:a16="http://schemas.microsoft.com/office/drawing/2014/main" id="{B7785334-7690-4CF7-9269-7772426EDD7F}"/>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274">
              <a:extLst>
                <a:ext uri="{FF2B5EF4-FFF2-40B4-BE49-F238E27FC236}">
                  <a16:creationId xmlns:a16="http://schemas.microsoft.com/office/drawing/2014/main" id="{1D74AEA1-716D-444E-9FA0-111672E596C6}"/>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a:t>www.anubhavtrainings.com</a:t>
            </a:r>
          </a:p>
        </p:txBody>
      </p:sp>
      <p:cxnSp>
        <p:nvCxnSpPr>
          <p:cNvPr id="263" name="Straight Connector 262">
            <a:extLst>
              <a:ext uri="{FF2B5EF4-FFF2-40B4-BE49-F238E27FC236}">
                <a16:creationId xmlns:a16="http://schemas.microsoft.com/office/drawing/2014/main" id="{2F3DD772-972B-4AAC-A0E6-89474032E07C}"/>
              </a:ext>
            </a:extLst>
          </p:cNvPr>
          <p:cNvCxnSpPr>
            <a:cxnSpLocks/>
          </p:cNvCxnSpPr>
          <p:nvPr userDrawn="1"/>
        </p:nvCxnSpPr>
        <p:spPr>
          <a:xfrm flipV="1">
            <a:off x="3530895"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4DEFF758-3B08-4F1C-869F-4C6B6755CFC3}"/>
              </a:ext>
            </a:extLst>
          </p:cNvPr>
          <p:cNvCxnSpPr>
            <a:cxnSpLocks/>
          </p:cNvCxnSpPr>
          <p:nvPr userDrawn="1"/>
        </p:nvCxnSpPr>
        <p:spPr>
          <a:xfrm flipV="1">
            <a:off x="3530895"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1082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189756" y="73844"/>
            <a:ext cx="10969943" cy="711081"/>
          </a:xfrm>
        </p:spPr>
        <p:txBody>
          <a:bodyPr>
            <a:noAutofit/>
          </a:bodyPr>
          <a:lstStyle>
            <a:lvl1pPr algn="l">
              <a:defRPr sz="3600">
                <a:solidFill>
                  <a:schemeClr val="bg1"/>
                </a:solidFill>
                <a:latin typeface="Cooper Black" panose="0208090404030B020404" pitchFamily="18" charset="0"/>
              </a:defRPr>
            </a:lvl1pPr>
          </a:lstStyle>
          <a:p>
            <a:r>
              <a:rPr lang="en-US" dirty="0"/>
              <a:t>Click to edit Master title style</a:t>
            </a:r>
          </a:p>
        </p:txBody>
      </p:sp>
    </p:spTree>
    <p:extLst>
      <p:ext uri="{BB962C8B-B14F-4D97-AF65-F5344CB8AC3E}">
        <p14:creationId xmlns:p14="http://schemas.microsoft.com/office/powerpoint/2010/main" val="245349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7"/>
        <p:cNvGrpSpPr/>
        <p:nvPr/>
      </p:nvGrpSpPr>
      <p:grpSpPr>
        <a:xfrm>
          <a:off x="0" y="0"/>
          <a:ext cx="0" cy="0"/>
          <a:chOff x="0" y="0"/>
          <a:chExt cx="0" cy="0"/>
        </a:xfrm>
      </p:grpSpPr>
      <p:sp>
        <p:nvSpPr>
          <p:cNvPr id="88" name="Google Shape;88;p171"/>
          <p:cNvSpPr txBox="1">
            <a:spLocks noGrp="1"/>
          </p:cNvSpPr>
          <p:nvPr>
            <p:ph type="title"/>
          </p:nvPr>
        </p:nvSpPr>
        <p:spPr>
          <a:xfrm>
            <a:off x="962833" y="4406901"/>
            <a:ext cx="10360501" cy="1362075"/>
          </a:xfrm>
          <a:prstGeom prst="rect">
            <a:avLst/>
          </a:prstGeom>
          <a:noFill/>
          <a:ln>
            <a:noFill/>
          </a:ln>
        </p:spPr>
        <p:txBody>
          <a:bodyPr spcFirstLastPara="1" wrap="square" lIns="0" tIns="60925" rIns="0" bIns="60925" anchor="t" anchorCtr="0">
            <a:normAutofit/>
          </a:bodyPr>
          <a:lstStyle>
            <a:lvl1pPr lvl="0" algn="l">
              <a:spcBef>
                <a:spcPts val="0"/>
              </a:spcBef>
              <a:spcAft>
                <a:spcPts val="0"/>
              </a:spcAft>
              <a:buClr>
                <a:schemeClr val="accent1"/>
              </a:buClr>
              <a:buSzPts val="5300"/>
              <a:buFont typeface="Quattrocento Sans"/>
              <a:buNone/>
              <a:defRPr sz="53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71"/>
          <p:cNvSpPr txBox="1">
            <a:spLocks noGrp="1"/>
          </p:cNvSpPr>
          <p:nvPr>
            <p:ph type="body" idx="1"/>
          </p:nvPr>
        </p:nvSpPr>
        <p:spPr>
          <a:xfrm>
            <a:off x="962833" y="2906713"/>
            <a:ext cx="10360501" cy="1500187"/>
          </a:xfrm>
          <a:prstGeom prst="rect">
            <a:avLst/>
          </a:prstGeom>
          <a:noFill/>
          <a:ln>
            <a:noFill/>
          </a:ln>
        </p:spPr>
        <p:txBody>
          <a:bodyPr spcFirstLastPara="1" wrap="square" lIns="0" tIns="60925" rIns="0" bIns="60925" anchor="b" anchorCtr="0">
            <a:normAutofit/>
          </a:bodyPr>
          <a:lstStyle>
            <a:lvl1pPr marL="457200" lvl="0" indent="-228600" algn="l">
              <a:spcBef>
                <a:spcPts val="540"/>
              </a:spcBef>
              <a:spcAft>
                <a:spcPts val="0"/>
              </a:spcAft>
              <a:buClr>
                <a:srgbClr val="918E8D"/>
              </a:buClr>
              <a:buSzPts val="2700"/>
              <a:buNone/>
              <a:defRPr sz="2700">
                <a:solidFill>
                  <a:srgbClr val="918E8D"/>
                </a:solidFill>
              </a:defRPr>
            </a:lvl1pPr>
            <a:lvl2pPr marL="914400" lvl="1" indent="-228600" algn="l">
              <a:spcBef>
                <a:spcPts val="480"/>
              </a:spcBef>
              <a:spcAft>
                <a:spcPts val="0"/>
              </a:spcAft>
              <a:buClr>
                <a:srgbClr val="918E8D"/>
              </a:buClr>
              <a:buSzPts val="2400"/>
              <a:buNone/>
              <a:defRPr sz="2400">
                <a:solidFill>
                  <a:srgbClr val="918E8D"/>
                </a:solidFill>
              </a:defRPr>
            </a:lvl2pPr>
            <a:lvl3pPr marL="1371600" lvl="2" indent="-228600" algn="l">
              <a:spcBef>
                <a:spcPts val="420"/>
              </a:spcBef>
              <a:spcAft>
                <a:spcPts val="0"/>
              </a:spcAft>
              <a:buClr>
                <a:srgbClr val="918E8D"/>
              </a:buClr>
              <a:buSzPts val="2100"/>
              <a:buNone/>
              <a:defRPr sz="2100">
                <a:solidFill>
                  <a:srgbClr val="918E8D"/>
                </a:solidFill>
              </a:defRPr>
            </a:lvl3pPr>
            <a:lvl4pPr marL="1828800" lvl="3" indent="-228600" algn="l">
              <a:spcBef>
                <a:spcPts val="380"/>
              </a:spcBef>
              <a:spcAft>
                <a:spcPts val="0"/>
              </a:spcAft>
              <a:buClr>
                <a:srgbClr val="918E8D"/>
              </a:buClr>
              <a:buSzPts val="1900"/>
              <a:buNone/>
              <a:defRPr sz="1900">
                <a:solidFill>
                  <a:srgbClr val="918E8D"/>
                </a:solidFill>
              </a:defRPr>
            </a:lvl4pPr>
            <a:lvl5pPr marL="2286000" lvl="4" indent="-228600" algn="l">
              <a:spcBef>
                <a:spcPts val="380"/>
              </a:spcBef>
              <a:spcAft>
                <a:spcPts val="0"/>
              </a:spcAft>
              <a:buClr>
                <a:srgbClr val="918E8D"/>
              </a:buClr>
              <a:buSzPts val="1900"/>
              <a:buNone/>
              <a:defRPr sz="1900">
                <a:solidFill>
                  <a:srgbClr val="918E8D"/>
                </a:solidFill>
              </a:defRPr>
            </a:lvl5pPr>
            <a:lvl6pPr marL="2743200" lvl="5" indent="-228600" algn="l">
              <a:spcBef>
                <a:spcPts val="380"/>
              </a:spcBef>
              <a:spcAft>
                <a:spcPts val="0"/>
              </a:spcAft>
              <a:buClr>
                <a:srgbClr val="918E8D"/>
              </a:buClr>
              <a:buSzPts val="1900"/>
              <a:buNone/>
              <a:defRPr sz="1900">
                <a:solidFill>
                  <a:srgbClr val="918E8D"/>
                </a:solidFill>
              </a:defRPr>
            </a:lvl6pPr>
            <a:lvl7pPr marL="3200400" lvl="6" indent="-228600" algn="l">
              <a:spcBef>
                <a:spcPts val="380"/>
              </a:spcBef>
              <a:spcAft>
                <a:spcPts val="0"/>
              </a:spcAft>
              <a:buClr>
                <a:srgbClr val="918E8D"/>
              </a:buClr>
              <a:buSzPts val="1900"/>
              <a:buNone/>
              <a:defRPr sz="1900">
                <a:solidFill>
                  <a:srgbClr val="918E8D"/>
                </a:solidFill>
              </a:defRPr>
            </a:lvl7pPr>
            <a:lvl8pPr marL="3657600" lvl="7" indent="-228600" algn="l">
              <a:spcBef>
                <a:spcPts val="380"/>
              </a:spcBef>
              <a:spcAft>
                <a:spcPts val="0"/>
              </a:spcAft>
              <a:buClr>
                <a:srgbClr val="918E8D"/>
              </a:buClr>
              <a:buSzPts val="1900"/>
              <a:buNone/>
              <a:defRPr sz="1900">
                <a:solidFill>
                  <a:srgbClr val="918E8D"/>
                </a:solidFill>
              </a:defRPr>
            </a:lvl8pPr>
            <a:lvl9pPr marL="4114800" lvl="8" indent="-228600" algn="l">
              <a:spcBef>
                <a:spcPts val="380"/>
              </a:spcBef>
              <a:spcAft>
                <a:spcPts val="0"/>
              </a:spcAft>
              <a:buClr>
                <a:srgbClr val="918E8D"/>
              </a:buClr>
              <a:buSzPts val="1900"/>
              <a:buNone/>
              <a:defRPr sz="1900">
                <a:solidFill>
                  <a:srgbClr val="918E8D"/>
                </a:solidFill>
              </a:defRPr>
            </a:lvl9pPr>
          </a:lstStyle>
          <a:p>
            <a:endParaRPr/>
          </a:p>
        </p:txBody>
      </p:sp>
      <p:sp>
        <p:nvSpPr>
          <p:cNvPr id="90" name="Google Shape;90;p171"/>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1"/>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1"/>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lvl1pPr>
          </a:lstStyle>
          <a:p>
            <a:r>
              <a:rPr lang="en-US" dirty="0"/>
              <a:t>www.anubhavtrainings.com</a:t>
            </a:r>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782825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3241347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a:p>
            <a:endParaRPr lang="en-US" dirty="0"/>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666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31914160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9/16/2025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r>
              <a:rPr lang="en-US" dirty="0"/>
              <a:t>www.anubhavtrainings.com</a:t>
            </a:r>
          </a:p>
        </p:txBody>
      </p:sp>
    </p:spTree>
    <p:extLst>
      <p:ext uri="{BB962C8B-B14F-4D97-AF65-F5344CB8AC3E}">
        <p14:creationId xmlns:p14="http://schemas.microsoft.com/office/powerpoint/2010/main" val="2250477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9/16/2025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523093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9/16/2025</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r>
              <a:rPr lang="en-US" dirty="0"/>
              <a:t>www.anubhavtrainings.com</a:t>
            </a:r>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6639577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35994685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88825"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30967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3"/>
        <p:cNvGrpSpPr/>
        <p:nvPr/>
      </p:nvGrpSpPr>
      <p:grpSpPr>
        <a:xfrm>
          <a:off x="0" y="0"/>
          <a:ext cx="0" cy="0"/>
          <a:chOff x="0" y="0"/>
          <a:chExt cx="0" cy="0"/>
        </a:xfrm>
      </p:grpSpPr>
      <p:sp>
        <p:nvSpPr>
          <p:cNvPr id="94" name="Google Shape;94;p172"/>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72"/>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2"/>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7" name="Google Shape;97;p172"/>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98"/>
        <p:cNvGrpSpPr/>
        <p:nvPr/>
      </p:nvGrpSpPr>
      <p:grpSpPr>
        <a:xfrm>
          <a:off x="0" y="0"/>
          <a:ext cx="0" cy="0"/>
          <a:chOff x="0" y="0"/>
          <a:chExt cx="0" cy="0"/>
        </a:xfrm>
      </p:grpSpPr>
      <p:sp>
        <p:nvSpPr>
          <p:cNvPr id="99" name="Google Shape;99;p173"/>
          <p:cNvSpPr/>
          <p:nvPr/>
        </p:nvSpPr>
        <p:spPr>
          <a:xfrm>
            <a:off x="0" y="4581128"/>
            <a:ext cx="5163566" cy="2276872"/>
          </a:xfrm>
          <a:custGeom>
            <a:avLst/>
            <a:gdLst/>
            <a:ahLst/>
            <a:cxnLst/>
            <a:rect l="l" t="t" r="r" b="b"/>
            <a:pathLst>
              <a:path w="5163566" h="2276872" extrusionOk="0">
                <a:moveTo>
                  <a:pt x="2035697" y="0"/>
                </a:moveTo>
                <a:cubicBezTo>
                  <a:pt x="3397576" y="0"/>
                  <a:pt x="4566062" y="828016"/>
                  <a:pt x="5065187" y="2008081"/>
                </a:cubicBezTo>
                <a:lnTo>
                  <a:pt x="5163566" y="2276872"/>
                </a:lnTo>
                <a:lnTo>
                  <a:pt x="0" y="2276872"/>
                </a:lnTo>
                <a:lnTo>
                  <a:pt x="0" y="706170"/>
                </a:lnTo>
                <a:lnTo>
                  <a:pt x="5811" y="701257"/>
                </a:lnTo>
                <a:cubicBezTo>
                  <a:pt x="564774" y="261990"/>
                  <a:pt x="1269640" y="0"/>
                  <a:pt x="2035697" y="0"/>
                </a:cubicBezTo>
                <a:close/>
              </a:path>
            </a:pathLst>
          </a:custGeom>
          <a:gradFill>
            <a:gsLst>
              <a:gs pos="0">
                <a:schemeClr val="accent1"/>
              </a:gs>
              <a:gs pos="100000">
                <a:srgbClr val="ACD98C"/>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0" name="Google Shape;100;p173"/>
          <p:cNvSpPr/>
          <p:nvPr/>
        </p:nvSpPr>
        <p:spPr>
          <a:xfrm rot="5400000">
            <a:off x="-662523" y="1957214"/>
            <a:ext cx="5179585" cy="3854541"/>
          </a:xfrm>
          <a:prstGeom prst="round2SameRect">
            <a:avLst>
              <a:gd name="adj1" fmla="val 10983"/>
              <a:gd name="adj2" fmla="val 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1" name="Google Shape;101;p173"/>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Clr>
                <a:schemeClr val="accent1"/>
              </a:buClr>
              <a:buSzPts val="3600"/>
              <a:buFont typeface="Quattrocento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3"/>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73"/>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73"/>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173"/>
          <p:cNvSpPr/>
          <p:nvPr/>
        </p:nvSpPr>
        <p:spPr>
          <a:xfrm rot="5400000">
            <a:off x="-766723" y="1858237"/>
            <a:ext cx="5179585" cy="3646140"/>
          </a:xfrm>
          <a:prstGeom prst="round2SameRect">
            <a:avLst>
              <a:gd name="adj1" fmla="val 10983"/>
              <a:gd name="adj2" fmla="val 0"/>
            </a:avLst>
          </a:prstGeom>
          <a:gradFill>
            <a:gsLst>
              <a:gs pos="0">
                <a:schemeClr val="accent1"/>
              </a:gs>
              <a:gs pos="100000">
                <a:schemeClr val="accent3"/>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Quattrocento Sans"/>
              <a:ea typeface="Quattrocento Sans"/>
              <a:cs typeface="Quattrocento Sans"/>
              <a:sym typeface="Quattrocento Sans"/>
            </a:endParaRPr>
          </a:p>
        </p:txBody>
      </p:sp>
      <p:sp>
        <p:nvSpPr>
          <p:cNvPr id="106" name="Google Shape;106;p173"/>
          <p:cNvSpPr txBox="1">
            <a:spLocks noGrp="1"/>
          </p:cNvSpPr>
          <p:nvPr>
            <p:ph type="body" idx="1"/>
          </p:nvPr>
        </p:nvSpPr>
        <p:spPr>
          <a:xfrm>
            <a:off x="609600" y="1508576"/>
            <a:ext cx="2676525" cy="1152153"/>
          </a:xfrm>
          <a:prstGeom prst="rect">
            <a:avLst/>
          </a:prstGeom>
          <a:noFill/>
          <a:ln>
            <a:noFill/>
          </a:ln>
        </p:spPr>
        <p:txBody>
          <a:bodyPr spcFirstLastPara="1" wrap="square" lIns="61200" tIns="60925" rIns="61200" bIns="60925" anchor="ctr" anchorCtr="0">
            <a:noAutofit/>
          </a:bodyPr>
          <a:lstStyle>
            <a:lvl1pPr marL="457200" lvl="0" indent="-228600" algn="l">
              <a:lnSpc>
                <a:spcPct val="80000"/>
              </a:lnSpc>
              <a:spcBef>
                <a:spcPts val="0"/>
              </a:spcBef>
              <a:spcAft>
                <a:spcPts val="0"/>
              </a:spcAft>
              <a:buClr>
                <a:schemeClr val="lt1"/>
              </a:buClr>
              <a:buSzPts val="2800"/>
              <a:buNone/>
              <a:defRPr sz="2800" b="1">
                <a:solidFill>
                  <a:schemeClr val="lt1"/>
                </a:solidFill>
              </a:defRPr>
            </a:lvl1pPr>
            <a:lvl2pPr marL="914400" lvl="1" indent="-228600" algn="l">
              <a:spcBef>
                <a:spcPts val="480"/>
              </a:spcBef>
              <a:spcAft>
                <a:spcPts val="0"/>
              </a:spcAft>
              <a:buClr>
                <a:schemeClr val="dk1"/>
              </a:buClr>
              <a:buSzPts val="2400"/>
              <a:buNone/>
              <a:defRPr sz="2400"/>
            </a:lvl2pPr>
            <a:lvl3pPr marL="1371600" lvl="2" indent="-228600" algn="l">
              <a:spcBef>
                <a:spcPts val="480"/>
              </a:spcBef>
              <a:spcAft>
                <a:spcPts val="0"/>
              </a:spcAft>
              <a:buClr>
                <a:schemeClr val="dk1"/>
              </a:buClr>
              <a:buSzPts val="2400"/>
              <a:buNone/>
              <a:defRPr sz="2400"/>
            </a:lvl3pPr>
            <a:lvl4pPr marL="1828800" lvl="3" indent="-228600" algn="l">
              <a:spcBef>
                <a:spcPts val="480"/>
              </a:spcBef>
              <a:spcAft>
                <a:spcPts val="0"/>
              </a:spcAft>
              <a:buClr>
                <a:schemeClr val="dk1"/>
              </a:buClr>
              <a:buSzPts val="2400"/>
              <a:buNone/>
              <a:defRPr sz="2400"/>
            </a:lvl4pPr>
            <a:lvl5pPr marL="2286000" lvl="4" indent="-228600" algn="l">
              <a:spcBef>
                <a:spcPts val="480"/>
              </a:spcBef>
              <a:spcAft>
                <a:spcPts val="0"/>
              </a:spcAft>
              <a:buClr>
                <a:schemeClr val="dk1"/>
              </a:buClr>
              <a:buSzPts val="2400"/>
              <a:buNone/>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88825"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265" indent="0">
              <a:buNone/>
              <a:defRPr sz="3732"/>
            </a:lvl2pPr>
            <a:lvl3pPr marL="1218529" indent="0">
              <a:buNone/>
              <a:defRPr sz="3198"/>
            </a:lvl3pPr>
            <a:lvl4pPr marL="1827794" indent="0">
              <a:buNone/>
              <a:defRPr sz="2665"/>
            </a:lvl4pPr>
            <a:lvl5pPr marL="2437060" indent="0">
              <a:buNone/>
              <a:defRPr sz="2665"/>
            </a:lvl5pPr>
            <a:lvl6pPr marL="3046324" indent="0">
              <a:buNone/>
              <a:defRPr sz="2665"/>
            </a:lvl6pPr>
            <a:lvl7pPr marL="3655589" indent="0">
              <a:buNone/>
              <a:defRPr sz="2665"/>
            </a:lvl7pPr>
            <a:lvl8pPr marL="4264853" indent="0">
              <a:buNone/>
              <a:defRPr sz="2665"/>
            </a:lvl8pPr>
            <a:lvl9pPr marL="4874118" indent="0">
              <a:buNone/>
              <a:defRPr sz="2665"/>
            </a:lvl9pPr>
          </a:lstStyle>
          <a:p>
            <a:r>
              <a:rPr lang="en-US" altLang="ko-KR" dirty="0"/>
              <a:t>Insert Your Image</a:t>
            </a:r>
            <a:endParaRPr lang="ko-KR" altLang="en-US" dirty="0"/>
          </a:p>
        </p:txBody>
      </p:sp>
    </p:spTree>
    <p:extLst>
      <p:ext uri="{BB962C8B-B14F-4D97-AF65-F5344CB8AC3E}">
        <p14:creationId xmlns:p14="http://schemas.microsoft.com/office/powerpoint/2010/main" val="132439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D28A985-8481-49D1-9FA1-9B83E1B5FD5E}"/>
              </a:ext>
            </a:extLst>
          </p:cNvPr>
          <p:cNvSpPr>
            <a:spLocks noGrp="1"/>
          </p:cNvSpPr>
          <p:nvPr>
            <p:ph type="pic" sz="quarter" idx="13"/>
          </p:nvPr>
        </p:nvSpPr>
        <p:spPr>
          <a:xfrm>
            <a:off x="-1" y="-1"/>
            <a:ext cx="5662364" cy="6858000"/>
          </a:xfrm>
          <a:custGeom>
            <a:avLst/>
            <a:gdLst>
              <a:gd name="connsiteX0" fmla="*/ 0 w 5662364"/>
              <a:gd name="connsiteY0" fmla="*/ 0 h 6858000"/>
              <a:gd name="connsiteX1" fmla="*/ 2591729 w 5662364"/>
              <a:gd name="connsiteY1" fmla="*/ 0 h 6858000"/>
              <a:gd name="connsiteX2" fmla="*/ 2813304 w 5662364"/>
              <a:gd name="connsiteY2" fmla="*/ 157566 h 6858000"/>
              <a:gd name="connsiteX3" fmla="*/ 5662364 w 5662364"/>
              <a:gd name="connsiteY3" fmla="*/ 5841268 h 6858000"/>
              <a:gd name="connsiteX4" fmla="*/ 5625745 w 5662364"/>
              <a:gd name="connsiteY4" fmla="*/ 6566465 h 6858000"/>
              <a:gd name="connsiteX5" fmla="*/ 5588699 w 5662364"/>
              <a:gd name="connsiteY5" fmla="*/ 6858000 h 6858000"/>
              <a:gd name="connsiteX6" fmla="*/ 0 w 566236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2364" h="6858000">
                <a:moveTo>
                  <a:pt x="0" y="0"/>
                </a:moveTo>
                <a:lnTo>
                  <a:pt x="2591729" y="0"/>
                </a:lnTo>
                <a:lnTo>
                  <a:pt x="2813304" y="157566"/>
                </a:lnTo>
                <a:cubicBezTo>
                  <a:pt x="4542859" y="1451022"/>
                  <a:pt x="5662364" y="3515408"/>
                  <a:pt x="5662364" y="5841268"/>
                </a:cubicBezTo>
                <a:cubicBezTo>
                  <a:pt x="5662364" y="6086096"/>
                  <a:pt x="5649960" y="6328026"/>
                  <a:pt x="5625745" y="6566465"/>
                </a:cubicBezTo>
                <a:lnTo>
                  <a:pt x="5588699" y="6858000"/>
                </a:lnTo>
                <a:lnTo>
                  <a:pt x="0" y="6858000"/>
                </a:lnTo>
                <a:close/>
              </a:path>
            </a:pathLst>
          </a:custGeom>
          <a:solidFill>
            <a:schemeClr val="bg1">
              <a:lumMod val="95000"/>
            </a:schemeClr>
          </a:solidFill>
        </p:spPr>
        <p:txBody>
          <a:bodyPr wrap="square" anchor="ctr">
            <a:noAutofit/>
          </a:bodyPr>
          <a:lstStyle>
            <a:lvl1pPr marL="0" indent="0" algn="ctr">
              <a:buFontTx/>
              <a:buNone/>
              <a:defRPr/>
            </a:lvl1pPr>
          </a:lstStyle>
          <a:p>
            <a:endParaRPr lang="en-IN"/>
          </a:p>
        </p:txBody>
      </p:sp>
      <p:sp>
        <p:nvSpPr>
          <p:cNvPr id="2" name="Date Placeholder 1"/>
          <p:cNvSpPr>
            <a:spLocks noGrp="1"/>
          </p:cNvSpPr>
          <p:nvPr>
            <p:ph type="dt" sz="half" idx="10"/>
          </p:nvPr>
        </p:nvSpPr>
        <p:spPr/>
        <p:txBody>
          <a:bodyPr/>
          <a:lstStyle/>
          <a:p>
            <a:fld id="{425404F2-BE9A-4460-8815-8F645183555F}" type="datetimeFigureOut">
              <a:rPr lang="en-US" smtClean="0"/>
              <a:pPr/>
              <a:t>9/16/2025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05968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9"/>
        <p:cNvGrpSpPr/>
        <p:nvPr/>
      </p:nvGrpSpPr>
      <p:grpSpPr>
        <a:xfrm>
          <a:off x="0" y="0"/>
          <a:ext cx="0" cy="0"/>
          <a:chOff x="0" y="0"/>
          <a:chExt cx="0" cy="0"/>
        </a:xfrm>
      </p:grpSpPr>
      <p:sp>
        <p:nvSpPr>
          <p:cNvPr id="370" name="Google Shape;370;p158"/>
          <p:cNvSpPr txBox="1">
            <a:spLocks noGrp="1"/>
          </p:cNvSpPr>
          <p:nvPr>
            <p:ph type="ctrTitle"/>
          </p:nvPr>
        </p:nvSpPr>
        <p:spPr>
          <a:xfrm>
            <a:off x="1523603" y="1122363"/>
            <a:ext cx="9141619"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5999"/>
              <a:buFont typeface="Calibri"/>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1" name="Google Shape;371;p158"/>
          <p:cNvSpPr txBox="1">
            <a:spLocks noGrp="1"/>
          </p:cNvSpPr>
          <p:nvPr>
            <p:ph type="subTitle" idx="1"/>
          </p:nvPr>
        </p:nvSpPr>
        <p:spPr>
          <a:xfrm>
            <a:off x="1523603" y="3602037"/>
            <a:ext cx="9141619" cy="165576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399"/>
              <a:buNone/>
              <a:defRPr sz="2399"/>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2" name="Google Shape;372;p158"/>
          <p:cNvSpPr txBox="1">
            <a:spLocks noGrp="1"/>
          </p:cNvSpPr>
          <p:nvPr>
            <p:ph type="dt" idx="10"/>
          </p:nvPr>
        </p:nvSpPr>
        <p:spPr>
          <a:xfrm>
            <a:off x="837982" y="6356351"/>
            <a:ext cx="27424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158"/>
          <p:cNvSpPr txBox="1">
            <a:spLocks noGrp="1"/>
          </p:cNvSpPr>
          <p:nvPr>
            <p:ph type="ftr" idx="11"/>
          </p:nvPr>
        </p:nvSpPr>
        <p:spPr>
          <a:xfrm>
            <a:off x="4037549" y="6356351"/>
            <a:ext cx="4113728"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158"/>
          <p:cNvSpPr txBox="1">
            <a:spLocks noGrp="1"/>
          </p:cNvSpPr>
          <p:nvPr>
            <p:ph type="sldNum" idx="12"/>
          </p:nvPr>
        </p:nvSpPr>
        <p:spPr>
          <a:xfrm>
            <a:off x="8608357" y="6356351"/>
            <a:ext cx="274248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7454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grpSp>
        <p:nvGrpSpPr>
          <p:cNvPr id="133" name="Google Shape;133;p185"/>
          <p:cNvGrpSpPr/>
          <p:nvPr/>
        </p:nvGrpSpPr>
        <p:grpSpPr>
          <a:xfrm rot="10800000">
            <a:off x="9586912" y="4027941"/>
            <a:ext cx="2601913" cy="2833688"/>
            <a:chOff x="0" y="0"/>
            <a:chExt cx="2601913" cy="2833688"/>
          </a:xfrm>
        </p:grpSpPr>
        <p:sp>
          <p:nvSpPr>
            <p:cNvPr id="134" name="Google Shape;134;p185"/>
            <p:cNvSpPr/>
            <p:nvPr/>
          </p:nvSpPr>
          <p:spPr>
            <a:xfrm>
              <a:off x="0"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5" name="Google Shape;135;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6" name="Google Shape;136;p185"/>
            <p:cNvSpPr/>
            <p:nvPr/>
          </p:nvSpPr>
          <p:spPr>
            <a:xfrm>
              <a:off x="0"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7" name="Google Shape;137;p185"/>
            <p:cNvSpPr/>
            <p:nvPr/>
          </p:nvSpPr>
          <p:spPr>
            <a:xfrm>
              <a:off x="0" y="1212850"/>
              <a:ext cx="701675" cy="814388"/>
            </a:xfrm>
            <a:custGeom>
              <a:avLst/>
              <a:gdLst/>
              <a:ahLst/>
              <a:cxnLst/>
              <a:rect l="l" t="t" r="r" b="b"/>
              <a:pathLst>
                <a:path w="442" h="513" extrusionOk="0">
                  <a:moveTo>
                    <a:pt x="0" y="257"/>
                  </a:moveTo>
                  <a:lnTo>
                    <a:pt x="0" y="257"/>
                  </a:lnTo>
                  <a:lnTo>
                    <a:pt x="442" y="0"/>
                  </a:lnTo>
                  <a:lnTo>
                    <a:pt x="442" y="3"/>
                  </a:lnTo>
                  <a:lnTo>
                    <a:pt x="442" y="513"/>
                  </a:lnTo>
                  <a:lnTo>
                    <a:pt x="0" y="257"/>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8" name="Google Shape;138;p185"/>
            <p:cNvSpPr/>
            <p:nvPr/>
          </p:nvSpPr>
          <p:spPr>
            <a:xfrm>
              <a:off x="234949" y="2359025"/>
              <a:ext cx="406465" cy="474663"/>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9" name="Google Shape;139;p185"/>
            <p:cNvSpPr/>
            <p:nvPr/>
          </p:nvSpPr>
          <p:spPr>
            <a:xfrm>
              <a:off x="0" y="809625"/>
              <a:ext cx="701675" cy="811213"/>
            </a:xfrm>
            <a:custGeom>
              <a:avLst/>
              <a:gdLst/>
              <a:ahLst/>
              <a:cxnLst/>
              <a:rect l="l" t="t" r="r" b="b"/>
              <a:pathLst>
                <a:path w="442" h="511" extrusionOk="0">
                  <a:moveTo>
                    <a:pt x="0" y="511"/>
                  </a:moveTo>
                  <a:lnTo>
                    <a:pt x="0" y="0"/>
                  </a:lnTo>
                  <a:lnTo>
                    <a:pt x="442" y="254"/>
                  </a:lnTo>
                  <a:lnTo>
                    <a:pt x="0" y="511"/>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0" name="Google Shape;140;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1" name="Google Shape;141;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2" name="Google Shape;142;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3" name="Google Shape;143;p185"/>
            <p:cNvSpPr/>
            <p:nvPr/>
          </p:nvSpPr>
          <p:spPr>
            <a:xfrm>
              <a:off x="1408113" y="0"/>
              <a:ext cx="701675" cy="809625"/>
            </a:xfrm>
            <a:custGeom>
              <a:avLst/>
              <a:gdLst/>
              <a:ahLst/>
              <a:cxnLst/>
              <a:rect l="l" t="t" r="r" b="b"/>
              <a:pathLst>
                <a:path w="442" h="510" extrusionOk="0">
                  <a:moveTo>
                    <a:pt x="0" y="510"/>
                  </a:moveTo>
                  <a:lnTo>
                    <a:pt x="0" y="0"/>
                  </a:lnTo>
                  <a:lnTo>
                    <a:pt x="0" y="0"/>
                  </a:lnTo>
                  <a:lnTo>
                    <a:pt x="442" y="254"/>
                  </a:lnTo>
                  <a:lnTo>
                    <a:pt x="0" y="51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4" name="Google Shape;144;p185"/>
            <p:cNvSpPr/>
            <p:nvPr/>
          </p:nvSpPr>
          <p:spPr>
            <a:xfrm>
              <a:off x="2317750" y="241300"/>
              <a:ext cx="284163" cy="328613"/>
            </a:xfrm>
            <a:custGeom>
              <a:avLst/>
              <a:gdLst/>
              <a:ahLst/>
              <a:cxnLst/>
              <a:rect l="l" t="t" r="r" b="b"/>
              <a:pathLst>
                <a:path w="179" h="207" extrusionOk="0">
                  <a:moveTo>
                    <a:pt x="0" y="207"/>
                  </a:moveTo>
                  <a:lnTo>
                    <a:pt x="0" y="0"/>
                  </a:lnTo>
                  <a:lnTo>
                    <a:pt x="0" y="0"/>
                  </a:lnTo>
                  <a:lnTo>
                    <a:pt x="179" y="102"/>
                  </a:lnTo>
                  <a:lnTo>
                    <a:pt x="0" y="207"/>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5" name="Google Shape;145;p185"/>
            <p:cNvSpPr/>
            <p:nvPr/>
          </p:nvSpPr>
          <p:spPr>
            <a:xfrm>
              <a:off x="1408113" y="1620838"/>
              <a:ext cx="701675" cy="809625"/>
            </a:xfrm>
            <a:custGeom>
              <a:avLst/>
              <a:gdLst/>
              <a:ahLst/>
              <a:cxnLst/>
              <a:rect l="l" t="t" r="r" b="b"/>
              <a:pathLst>
                <a:path w="442" h="510" extrusionOk="0">
                  <a:moveTo>
                    <a:pt x="0" y="510"/>
                  </a:moveTo>
                  <a:lnTo>
                    <a:pt x="0" y="0"/>
                  </a:lnTo>
                  <a:lnTo>
                    <a:pt x="442" y="256"/>
                  </a:lnTo>
                  <a:lnTo>
                    <a:pt x="442" y="256"/>
                  </a:lnTo>
                  <a:lnTo>
                    <a:pt x="0" y="51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85"/>
            <p:cNvSpPr/>
            <p:nvPr/>
          </p:nvSpPr>
          <p:spPr>
            <a:xfrm>
              <a:off x="706438" y="809625"/>
              <a:ext cx="701675" cy="811213"/>
            </a:xfrm>
            <a:custGeom>
              <a:avLst/>
              <a:gdLst/>
              <a:ahLst/>
              <a:cxnLst/>
              <a:rect l="l" t="t" r="r" b="b"/>
              <a:pathLst>
                <a:path w="442" h="511" extrusionOk="0">
                  <a:moveTo>
                    <a:pt x="0" y="254"/>
                  </a:moveTo>
                  <a:lnTo>
                    <a:pt x="442" y="0"/>
                  </a:lnTo>
                  <a:lnTo>
                    <a:pt x="442" y="511"/>
                  </a:lnTo>
                  <a:lnTo>
                    <a:pt x="442" y="511"/>
                  </a:lnTo>
                  <a:lnTo>
                    <a:pt x="0" y="254"/>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85"/>
            <p:cNvSpPr/>
            <p:nvPr/>
          </p:nvSpPr>
          <p:spPr>
            <a:xfrm>
              <a:off x="701675" y="1212850"/>
              <a:ext cx="706438" cy="811213"/>
            </a:xfrm>
            <a:custGeom>
              <a:avLst/>
              <a:gdLst/>
              <a:ahLst/>
              <a:cxnLst/>
              <a:rect l="l" t="t" r="r" b="b"/>
              <a:pathLst>
                <a:path w="445" h="511" extrusionOk="0">
                  <a:moveTo>
                    <a:pt x="0" y="511"/>
                  </a:moveTo>
                  <a:lnTo>
                    <a:pt x="0" y="3"/>
                  </a:lnTo>
                  <a:lnTo>
                    <a:pt x="3" y="0"/>
                  </a:lnTo>
                  <a:lnTo>
                    <a:pt x="445" y="257"/>
                  </a:lnTo>
                  <a:lnTo>
                    <a:pt x="0" y="511"/>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85"/>
            <p:cNvSpPr/>
            <p:nvPr/>
          </p:nvSpPr>
          <p:spPr>
            <a:xfrm>
              <a:off x="701675" y="1620838"/>
              <a:ext cx="706438" cy="809625"/>
            </a:xfrm>
            <a:custGeom>
              <a:avLst/>
              <a:gdLst/>
              <a:ahLst/>
              <a:cxnLst/>
              <a:rect l="l" t="t" r="r" b="b"/>
              <a:pathLst>
                <a:path w="445" h="510" extrusionOk="0">
                  <a:moveTo>
                    <a:pt x="0" y="256"/>
                  </a:moveTo>
                  <a:lnTo>
                    <a:pt x="0" y="254"/>
                  </a:lnTo>
                  <a:lnTo>
                    <a:pt x="445" y="0"/>
                  </a:lnTo>
                  <a:lnTo>
                    <a:pt x="445" y="0"/>
                  </a:lnTo>
                  <a:lnTo>
                    <a:pt x="445" y="510"/>
                  </a:lnTo>
                  <a:lnTo>
                    <a:pt x="0" y="256"/>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9" name="Google Shape;149;p185"/>
            <p:cNvSpPr/>
            <p:nvPr/>
          </p:nvSpPr>
          <p:spPr>
            <a:xfrm>
              <a:off x="701675" y="403225"/>
              <a:ext cx="706438" cy="814388"/>
            </a:xfrm>
            <a:custGeom>
              <a:avLst/>
              <a:gdLst/>
              <a:ahLst/>
              <a:cxnLst/>
              <a:rect l="l" t="t" r="r" b="b"/>
              <a:pathLst>
                <a:path w="445" h="513" extrusionOk="0">
                  <a:moveTo>
                    <a:pt x="0" y="513"/>
                  </a:moveTo>
                  <a:lnTo>
                    <a:pt x="0" y="0"/>
                  </a:lnTo>
                  <a:lnTo>
                    <a:pt x="445" y="256"/>
                  </a:lnTo>
                  <a:lnTo>
                    <a:pt x="445" y="256"/>
                  </a:lnTo>
                  <a:lnTo>
                    <a:pt x="0" y="513"/>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0" name="Google Shape;150;p185"/>
            <p:cNvSpPr/>
            <p:nvPr/>
          </p:nvSpPr>
          <p:spPr>
            <a:xfrm>
              <a:off x="701675" y="0"/>
              <a:ext cx="706438" cy="809625"/>
            </a:xfrm>
            <a:custGeom>
              <a:avLst/>
              <a:gdLst/>
              <a:ahLst/>
              <a:cxnLst/>
              <a:rect l="l" t="t" r="r" b="b"/>
              <a:pathLst>
                <a:path w="445" h="510" extrusionOk="0">
                  <a:moveTo>
                    <a:pt x="0" y="254"/>
                  </a:moveTo>
                  <a:lnTo>
                    <a:pt x="0" y="254"/>
                  </a:lnTo>
                  <a:lnTo>
                    <a:pt x="445" y="0"/>
                  </a:lnTo>
                  <a:lnTo>
                    <a:pt x="445" y="0"/>
                  </a:lnTo>
                  <a:lnTo>
                    <a:pt x="445" y="510"/>
                  </a:lnTo>
                  <a:lnTo>
                    <a:pt x="0"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1" name="Google Shape;151;p185"/>
            <p:cNvSpPr/>
            <p:nvPr/>
          </p:nvSpPr>
          <p:spPr>
            <a:xfrm>
              <a:off x="0" y="403225"/>
              <a:ext cx="701675" cy="814388"/>
            </a:xfrm>
            <a:custGeom>
              <a:avLst/>
              <a:gdLst/>
              <a:ahLst/>
              <a:cxnLst/>
              <a:rect l="l" t="t" r="r" b="b"/>
              <a:pathLst>
                <a:path w="442" h="513" extrusionOk="0">
                  <a:moveTo>
                    <a:pt x="0" y="256"/>
                  </a:moveTo>
                  <a:lnTo>
                    <a:pt x="0" y="256"/>
                  </a:lnTo>
                  <a:lnTo>
                    <a:pt x="442" y="0"/>
                  </a:lnTo>
                  <a:lnTo>
                    <a:pt x="442" y="0"/>
                  </a:lnTo>
                  <a:lnTo>
                    <a:pt x="442" y="513"/>
                  </a:lnTo>
                  <a:lnTo>
                    <a:pt x="0"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2" name="Google Shape;152;p185"/>
            <p:cNvSpPr/>
            <p:nvPr/>
          </p:nvSpPr>
          <p:spPr>
            <a:xfrm>
              <a:off x="0" y="0"/>
              <a:ext cx="701675" cy="809625"/>
            </a:xfrm>
            <a:custGeom>
              <a:avLst/>
              <a:gdLst/>
              <a:ahLst/>
              <a:cxnLst/>
              <a:rect l="l" t="t" r="r" b="b"/>
              <a:pathLst>
                <a:path w="442" h="510" extrusionOk="0">
                  <a:moveTo>
                    <a:pt x="0" y="0"/>
                  </a:moveTo>
                  <a:lnTo>
                    <a:pt x="0" y="510"/>
                  </a:lnTo>
                  <a:lnTo>
                    <a:pt x="442" y="254"/>
                  </a:lnTo>
                  <a:lnTo>
                    <a:pt x="0" y="0"/>
                  </a:lnTo>
                  <a:lnTo>
                    <a:pt x="0" y="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3" name="Google Shape;153;p185"/>
            <p:cNvSpPr/>
            <p:nvPr/>
          </p:nvSpPr>
          <p:spPr>
            <a:xfrm>
              <a:off x="701675" y="0"/>
              <a:ext cx="701675" cy="403225"/>
            </a:xfrm>
            <a:custGeom>
              <a:avLst/>
              <a:gdLst/>
              <a:ahLst/>
              <a:cxnLst/>
              <a:rect l="l" t="t" r="r" b="b"/>
              <a:pathLst>
                <a:path w="442" h="254" extrusionOk="0">
                  <a:moveTo>
                    <a:pt x="0" y="254"/>
                  </a:moveTo>
                  <a:lnTo>
                    <a:pt x="442" y="0"/>
                  </a:lnTo>
                  <a:lnTo>
                    <a:pt x="0" y="0"/>
                  </a:lnTo>
                  <a:lnTo>
                    <a:pt x="0"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54" name="Google Shape;154;p185"/>
            <p:cNvSpPr/>
            <p:nvPr/>
          </p:nvSpPr>
          <p:spPr>
            <a:xfrm>
              <a:off x="0" y="0"/>
              <a:ext cx="701675" cy="403225"/>
            </a:xfrm>
            <a:custGeom>
              <a:avLst/>
              <a:gdLst/>
              <a:ahLst/>
              <a:cxnLst/>
              <a:rect l="l" t="t" r="r" b="b"/>
              <a:pathLst>
                <a:path w="442" h="254" extrusionOk="0">
                  <a:moveTo>
                    <a:pt x="442" y="0"/>
                  </a:moveTo>
                  <a:lnTo>
                    <a:pt x="0" y="0"/>
                  </a:lnTo>
                  <a:lnTo>
                    <a:pt x="442" y="254"/>
                  </a:lnTo>
                  <a:lnTo>
                    <a:pt x="442" y="254"/>
                  </a:lnTo>
                  <a:lnTo>
                    <a:pt x="44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55" name="Google Shape;155;p185"/>
          <p:cNvSpPr/>
          <p:nvPr/>
        </p:nvSpPr>
        <p:spPr>
          <a:xfrm>
            <a:off x="0" y="0"/>
            <a:ext cx="6094412" cy="6858000"/>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6" name="Google Shape;156;p185"/>
          <p:cNvSpPr/>
          <p:nvPr/>
        </p:nvSpPr>
        <p:spPr>
          <a:xfrm rot="5400000">
            <a:off x="10179373" y="-118464"/>
            <a:ext cx="1890988" cy="2127916"/>
          </a:xfrm>
          <a:custGeom>
            <a:avLst/>
            <a:gdLst/>
            <a:ahLst/>
            <a:cxnLst/>
            <a:rect l="l" t="t" r="r" b="b"/>
            <a:pathLst>
              <a:path w="6094412" h="6858000" extrusionOk="0">
                <a:moveTo>
                  <a:pt x="0" y="0"/>
                </a:moveTo>
                <a:lnTo>
                  <a:pt x="6094412" y="0"/>
                </a:lnTo>
                <a:lnTo>
                  <a:pt x="0" y="6858000"/>
                </a:lnTo>
                <a:lnTo>
                  <a:pt x="0" y="0"/>
                </a:lnTo>
                <a:close/>
              </a:path>
            </a:pathLst>
          </a:custGeom>
          <a:solidFill>
            <a:srgbClr val="E4E4E4">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85"/>
          <p:cNvSpPr txBox="1">
            <a:spLocks noGrp="1"/>
          </p:cNvSpPr>
          <p:nvPr>
            <p:ph type="ctrTitle"/>
          </p:nvPr>
        </p:nvSpPr>
        <p:spPr>
          <a:xfrm>
            <a:off x="1828323" y="2576512"/>
            <a:ext cx="8532178" cy="1392378"/>
          </a:xfrm>
          <a:prstGeom prst="rect">
            <a:avLst/>
          </a:prstGeom>
          <a:noFill/>
          <a:ln>
            <a:noFill/>
          </a:ln>
        </p:spPr>
        <p:txBody>
          <a:bodyPr spcFirstLastPara="1" wrap="square" lIns="121875" tIns="60925" rIns="121875" bIns="60925" anchor="b" anchorCtr="0">
            <a:noAutofit/>
          </a:bodyPr>
          <a:lstStyle>
            <a:lvl1pPr lvl="0" algn="ctr">
              <a:spcBef>
                <a:spcPts val="0"/>
              </a:spcBef>
              <a:spcAft>
                <a:spcPts val="0"/>
              </a:spcAft>
              <a:buClr>
                <a:schemeClr val="accent3"/>
              </a:buClr>
              <a:buSzPts val="8000"/>
              <a:buFont typeface="Open Sans"/>
              <a:buNone/>
              <a:defRPr sz="8000" b="1">
                <a:solidFill>
                  <a:schemeClr val="accent3"/>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185"/>
          <p:cNvSpPr txBox="1">
            <a:spLocks noGrp="1"/>
          </p:cNvSpPr>
          <p:nvPr>
            <p:ph type="subTitle" idx="1"/>
          </p:nvPr>
        </p:nvSpPr>
        <p:spPr>
          <a:xfrm>
            <a:off x="1828324" y="4027941"/>
            <a:ext cx="8532178" cy="764440"/>
          </a:xfrm>
          <a:prstGeom prst="rect">
            <a:avLst/>
          </a:prstGeom>
          <a:noFill/>
          <a:ln>
            <a:noFill/>
          </a:ln>
        </p:spPr>
        <p:txBody>
          <a:bodyPr spcFirstLastPara="1" wrap="square" lIns="121875" tIns="60925" rIns="121875" bIns="60925" anchor="t" anchorCtr="0">
            <a:normAutofit/>
          </a:bodyPr>
          <a:lstStyle>
            <a:lvl1pPr lvl="0" algn="ctr">
              <a:spcBef>
                <a:spcPts val="480"/>
              </a:spcBef>
              <a:spcAft>
                <a:spcPts val="0"/>
              </a:spcAft>
              <a:buClr>
                <a:srgbClr val="595959"/>
              </a:buClr>
              <a:buSzPts val="2400"/>
              <a:buNone/>
              <a:defRPr sz="2400">
                <a:solidFill>
                  <a:srgbClr val="595959"/>
                </a:solidFill>
                <a:latin typeface="Open Sans"/>
                <a:ea typeface="Open Sans"/>
                <a:cs typeface="Open Sans"/>
                <a:sym typeface="Open Sans"/>
              </a:defRPr>
            </a:lvl1pPr>
            <a:lvl2pPr lvl="1" algn="ctr">
              <a:spcBef>
                <a:spcPts val="640"/>
              </a:spcBef>
              <a:spcAft>
                <a:spcPts val="0"/>
              </a:spcAft>
              <a:buClr>
                <a:srgbClr val="888888"/>
              </a:buClr>
              <a:buSzPts val="32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540"/>
              </a:spcBef>
              <a:spcAft>
                <a:spcPts val="0"/>
              </a:spcAft>
              <a:buClr>
                <a:srgbClr val="888888"/>
              </a:buClr>
              <a:buSzPts val="2700"/>
              <a:buNone/>
              <a:defRPr>
                <a:solidFill>
                  <a:srgbClr val="888888"/>
                </a:solidFill>
              </a:defRPr>
            </a:lvl6pPr>
            <a:lvl7pPr lvl="6" algn="ctr">
              <a:spcBef>
                <a:spcPts val="540"/>
              </a:spcBef>
              <a:spcAft>
                <a:spcPts val="0"/>
              </a:spcAft>
              <a:buClr>
                <a:srgbClr val="888888"/>
              </a:buClr>
              <a:buSzPts val="2700"/>
              <a:buNone/>
              <a:defRPr>
                <a:solidFill>
                  <a:srgbClr val="888888"/>
                </a:solidFill>
              </a:defRPr>
            </a:lvl7pPr>
            <a:lvl8pPr lvl="7" algn="ctr">
              <a:spcBef>
                <a:spcPts val="540"/>
              </a:spcBef>
              <a:spcAft>
                <a:spcPts val="0"/>
              </a:spcAft>
              <a:buClr>
                <a:srgbClr val="888888"/>
              </a:buClr>
              <a:buSzPts val="2700"/>
              <a:buNone/>
              <a:defRPr>
                <a:solidFill>
                  <a:srgbClr val="888888"/>
                </a:solidFill>
              </a:defRPr>
            </a:lvl8pPr>
            <a:lvl9pPr lvl="8" algn="ctr">
              <a:spcBef>
                <a:spcPts val="540"/>
              </a:spcBef>
              <a:spcAft>
                <a:spcPts val="0"/>
              </a:spcAft>
              <a:buClr>
                <a:srgbClr val="888888"/>
              </a:buClr>
              <a:buSzPts val="2700"/>
              <a:buNone/>
              <a:defRPr>
                <a:solidFill>
                  <a:srgbClr val="888888"/>
                </a:solidFill>
              </a:defRPr>
            </a:lvl9pPr>
          </a:lstStyle>
          <a:p>
            <a:endParaRPr/>
          </a:p>
        </p:txBody>
      </p:sp>
      <p:sp>
        <p:nvSpPr>
          <p:cNvPr id="159" name="Google Shape;159;p185"/>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185"/>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85"/>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162" name="Google Shape;162;p185"/>
          <p:cNvGrpSpPr/>
          <p:nvPr/>
        </p:nvGrpSpPr>
        <p:grpSpPr>
          <a:xfrm>
            <a:off x="0" y="0"/>
            <a:ext cx="3445202" cy="4727575"/>
            <a:chOff x="0" y="0"/>
            <a:chExt cx="3445202" cy="4727575"/>
          </a:xfrm>
        </p:grpSpPr>
        <p:grpSp>
          <p:nvGrpSpPr>
            <p:cNvPr id="163" name="Google Shape;163;p185"/>
            <p:cNvGrpSpPr/>
            <p:nvPr/>
          </p:nvGrpSpPr>
          <p:grpSpPr>
            <a:xfrm rot="10800000">
              <a:off x="0" y="0"/>
              <a:ext cx="2913063" cy="4727575"/>
              <a:chOff x="9275762" y="2130425"/>
              <a:chExt cx="2913063" cy="4727575"/>
            </a:xfrm>
          </p:grpSpPr>
          <p:sp>
            <p:nvSpPr>
              <p:cNvPr id="164" name="Google Shape;164;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rgbClr val="7800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5" name="Google Shape;165;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6" name="Google Shape;166;p185"/>
              <p:cNvSpPr/>
              <p:nvPr/>
            </p:nvSpPr>
            <p:spPr>
              <a:xfrm>
                <a:off x="10785475" y="5818187"/>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7" name="Google Shape;167;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 name="Google Shape;168;p185"/>
              <p:cNvSpPr/>
              <p:nvPr/>
            </p:nvSpPr>
            <p:spPr>
              <a:xfrm>
                <a:off x="10785475" y="5008562"/>
                <a:ext cx="701675" cy="809625"/>
              </a:xfrm>
              <a:custGeom>
                <a:avLst/>
                <a:gdLst/>
                <a:ahLst/>
                <a:cxnLst/>
                <a:rect l="l" t="t" r="r" b="b"/>
                <a:pathLst>
                  <a:path w="442" h="510" extrusionOk="0">
                    <a:moveTo>
                      <a:pt x="442" y="0"/>
                    </a:moveTo>
                    <a:lnTo>
                      <a:pt x="442" y="510"/>
                    </a:lnTo>
                    <a:lnTo>
                      <a:pt x="442" y="510"/>
                    </a:lnTo>
                    <a:lnTo>
                      <a:pt x="0" y="254"/>
                    </a:lnTo>
                    <a:lnTo>
                      <a:pt x="442"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 name="Google Shape;169;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F534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 name="Google Shape;170;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rgbClr val="E3651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 name="Google Shape;171;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rgbClr val="FFA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 name="Google Shape;172;p185"/>
              <p:cNvSpPr/>
              <p:nvPr/>
            </p:nvSpPr>
            <p:spPr>
              <a:xfrm>
                <a:off x="9377362" y="3389312"/>
                <a:ext cx="701675" cy="809625"/>
              </a:xfrm>
              <a:custGeom>
                <a:avLst/>
                <a:gdLst/>
                <a:ahLst/>
                <a:cxnLst/>
                <a:rect l="l" t="t" r="r" b="b"/>
                <a:pathLst>
                  <a:path w="442" h="510" extrusionOk="0">
                    <a:moveTo>
                      <a:pt x="442" y="0"/>
                    </a:moveTo>
                    <a:lnTo>
                      <a:pt x="442" y="510"/>
                    </a:lnTo>
                    <a:lnTo>
                      <a:pt x="0" y="254"/>
                    </a:lnTo>
                    <a:lnTo>
                      <a:pt x="0" y="254"/>
                    </a:lnTo>
                    <a:lnTo>
                      <a:pt x="442"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 name="Google Shape;173;p185"/>
              <p:cNvSpPr/>
              <p:nvPr/>
            </p:nvSpPr>
            <p:spPr>
              <a:xfrm>
                <a:off x="10079037" y="4198937"/>
                <a:ext cx="706438" cy="809625"/>
              </a:xfrm>
              <a:custGeom>
                <a:avLst/>
                <a:gdLst/>
                <a:ahLst/>
                <a:cxnLst/>
                <a:rect l="l" t="t" r="r" b="b"/>
                <a:pathLst>
                  <a:path w="445" h="510" extrusionOk="0">
                    <a:moveTo>
                      <a:pt x="445" y="254"/>
                    </a:moveTo>
                    <a:lnTo>
                      <a:pt x="0" y="510"/>
                    </a:lnTo>
                    <a:lnTo>
                      <a:pt x="0" y="0"/>
                    </a:lnTo>
                    <a:lnTo>
                      <a:pt x="0" y="0"/>
                    </a:lnTo>
                    <a:lnTo>
                      <a:pt x="445" y="254"/>
                    </a:lnTo>
                    <a:close/>
                  </a:path>
                </a:pathLst>
              </a:custGeom>
              <a:solidFill>
                <a:srgbClr val="8D8D8D"/>
              </a:solidFill>
              <a:ln w="9525" cap="flat" cmpd="sng">
                <a:solidFill>
                  <a:srgbClr val="8D8D8D"/>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4" name="Google Shape;174;p185"/>
              <p:cNvSpPr/>
              <p:nvPr/>
            </p:nvSpPr>
            <p:spPr>
              <a:xfrm>
                <a:off x="9275762" y="4414837"/>
                <a:ext cx="325438" cy="377825"/>
              </a:xfrm>
              <a:custGeom>
                <a:avLst/>
                <a:gdLst/>
                <a:ahLst/>
                <a:cxnLst/>
                <a:rect l="l" t="t" r="r" b="b"/>
                <a:pathLst>
                  <a:path w="205" h="238" extrusionOk="0">
                    <a:moveTo>
                      <a:pt x="205" y="118"/>
                    </a:moveTo>
                    <a:lnTo>
                      <a:pt x="0" y="238"/>
                    </a:lnTo>
                    <a:lnTo>
                      <a:pt x="0" y="0"/>
                    </a:lnTo>
                    <a:lnTo>
                      <a:pt x="0" y="0"/>
                    </a:lnTo>
                    <a:lnTo>
                      <a:pt x="205" y="118"/>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5" name="Google Shape;175;p185"/>
              <p:cNvSpPr/>
              <p:nvPr/>
            </p:nvSpPr>
            <p:spPr>
              <a:xfrm>
                <a:off x="9371012" y="3322637"/>
                <a:ext cx="223838" cy="257175"/>
              </a:xfrm>
              <a:custGeom>
                <a:avLst/>
                <a:gdLst/>
                <a:ahLst/>
                <a:cxnLst/>
                <a:rect l="l" t="t" r="r" b="b"/>
                <a:pathLst>
                  <a:path w="141" h="162" extrusionOk="0">
                    <a:moveTo>
                      <a:pt x="141" y="80"/>
                    </a:moveTo>
                    <a:lnTo>
                      <a:pt x="0" y="162"/>
                    </a:lnTo>
                    <a:lnTo>
                      <a:pt x="0" y="0"/>
                    </a:lnTo>
                    <a:lnTo>
                      <a:pt x="0" y="0"/>
                    </a:lnTo>
                    <a:lnTo>
                      <a:pt x="141" y="8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6" name="Google Shape;176;p185"/>
              <p:cNvSpPr/>
              <p:nvPr/>
            </p:nvSpPr>
            <p:spPr>
              <a:xfrm>
                <a:off x="10079037" y="3792537"/>
                <a:ext cx="706438" cy="809625"/>
              </a:xfrm>
              <a:custGeom>
                <a:avLst/>
                <a:gdLst/>
                <a:ahLst/>
                <a:cxnLst/>
                <a:rect l="l" t="t" r="r" b="b"/>
                <a:pathLst>
                  <a:path w="445" h="510" extrusionOk="0">
                    <a:moveTo>
                      <a:pt x="445" y="0"/>
                    </a:moveTo>
                    <a:lnTo>
                      <a:pt x="445" y="510"/>
                    </a:lnTo>
                    <a:lnTo>
                      <a:pt x="445" y="510"/>
                    </a:lnTo>
                    <a:lnTo>
                      <a:pt x="0" y="256"/>
                    </a:lnTo>
                    <a:lnTo>
                      <a:pt x="4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7" name="Google Shape;177;p185"/>
              <p:cNvSpPr/>
              <p:nvPr/>
            </p:nvSpPr>
            <p:spPr>
              <a:xfrm>
                <a:off x="10079037" y="3389312"/>
                <a:ext cx="706438" cy="809625"/>
              </a:xfrm>
              <a:custGeom>
                <a:avLst/>
                <a:gdLst/>
                <a:ahLst/>
                <a:cxnLst/>
                <a:rect l="l" t="t" r="r" b="b"/>
                <a:pathLst>
                  <a:path w="445" h="510" extrusionOk="0">
                    <a:moveTo>
                      <a:pt x="445" y="254"/>
                    </a:moveTo>
                    <a:lnTo>
                      <a:pt x="445" y="254"/>
                    </a:lnTo>
                    <a:lnTo>
                      <a:pt x="0"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8" name="Google Shape;178;p185"/>
              <p:cNvSpPr/>
              <p:nvPr/>
            </p:nvSpPr>
            <p:spPr>
              <a:xfrm>
                <a:off x="10079037" y="4602162"/>
                <a:ext cx="706438" cy="809625"/>
              </a:xfrm>
              <a:custGeom>
                <a:avLst/>
                <a:gdLst/>
                <a:ahLst/>
                <a:cxnLst/>
                <a:rect l="l" t="t" r="r" b="b"/>
                <a:pathLst>
                  <a:path w="445" h="510" extrusionOk="0">
                    <a:moveTo>
                      <a:pt x="445" y="0"/>
                    </a:moveTo>
                    <a:lnTo>
                      <a:pt x="445" y="510"/>
                    </a:lnTo>
                    <a:lnTo>
                      <a:pt x="0" y="256"/>
                    </a:lnTo>
                    <a:lnTo>
                      <a:pt x="0" y="256"/>
                    </a:lnTo>
                    <a:lnTo>
                      <a:pt x="445" y="0"/>
                    </a:lnTo>
                    <a:close/>
                  </a:path>
                </a:pathLst>
              </a:custGeom>
              <a:solidFill>
                <a:srgbClr val="C1DD84"/>
              </a:solidFill>
              <a:ln w="9525" cap="flat" cmpd="sng">
                <a:solidFill>
                  <a:srgbClr val="C1DD8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9" name="Google Shape;179;p185"/>
              <p:cNvSpPr/>
              <p:nvPr/>
            </p:nvSpPr>
            <p:spPr>
              <a:xfrm>
                <a:off x="10079037" y="5008562"/>
                <a:ext cx="706438" cy="809625"/>
              </a:xfrm>
              <a:custGeom>
                <a:avLst/>
                <a:gdLst/>
                <a:ahLst/>
                <a:cxnLst/>
                <a:rect l="l" t="t" r="r" b="b"/>
                <a:pathLst>
                  <a:path w="445" h="510" extrusionOk="0">
                    <a:moveTo>
                      <a:pt x="445" y="254"/>
                    </a:moveTo>
                    <a:lnTo>
                      <a:pt x="445" y="256"/>
                    </a:lnTo>
                    <a:lnTo>
                      <a:pt x="3" y="510"/>
                    </a:lnTo>
                    <a:lnTo>
                      <a:pt x="0" y="510"/>
                    </a:lnTo>
                    <a:lnTo>
                      <a:pt x="0" y="0"/>
                    </a:lnTo>
                    <a:lnTo>
                      <a:pt x="445" y="254"/>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0" name="Google Shape;180;p185"/>
              <p:cNvSpPr/>
              <p:nvPr/>
            </p:nvSpPr>
            <p:spPr>
              <a:xfrm>
                <a:off x="10083800" y="5414962"/>
                <a:ext cx="701675" cy="806450"/>
              </a:xfrm>
              <a:custGeom>
                <a:avLst/>
                <a:gdLst/>
                <a:ahLst/>
                <a:cxnLst/>
                <a:rect l="l" t="t" r="r" b="b"/>
                <a:pathLst>
                  <a:path w="442" h="508" extrusionOk="0">
                    <a:moveTo>
                      <a:pt x="442" y="0"/>
                    </a:moveTo>
                    <a:lnTo>
                      <a:pt x="442" y="508"/>
                    </a:lnTo>
                    <a:lnTo>
                      <a:pt x="0" y="254"/>
                    </a:lnTo>
                    <a:lnTo>
                      <a:pt x="442"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1" name="Google Shape;181;p185"/>
              <p:cNvSpPr/>
              <p:nvPr/>
            </p:nvSpPr>
            <p:spPr>
              <a:xfrm>
                <a:off x="10785475" y="5411787"/>
                <a:ext cx="701675" cy="809625"/>
              </a:xfrm>
              <a:custGeom>
                <a:avLst/>
                <a:gdLst/>
                <a:ahLst/>
                <a:cxnLst/>
                <a:rect l="l" t="t" r="r" b="b"/>
                <a:pathLst>
                  <a:path w="442" h="510" extrusionOk="0">
                    <a:moveTo>
                      <a:pt x="442" y="256"/>
                    </a:moveTo>
                    <a:lnTo>
                      <a:pt x="0" y="510"/>
                    </a:lnTo>
                    <a:lnTo>
                      <a:pt x="0" y="2"/>
                    </a:lnTo>
                    <a:lnTo>
                      <a:pt x="0" y="0"/>
                    </a:lnTo>
                    <a:lnTo>
                      <a:pt x="442" y="25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2" name="Google Shape;182;p185"/>
              <p:cNvSpPr/>
              <p:nvPr/>
            </p:nvSpPr>
            <p:spPr>
              <a:xfrm>
                <a:off x="10785475" y="4602162"/>
                <a:ext cx="701675" cy="809625"/>
              </a:xfrm>
              <a:custGeom>
                <a:avLst/>
                <a:gdLst/>
                <a:ahLst/>
                <a:cxnLst/>
                <a:rect l="l" t="t" r="r" b="b"/>
                <a:pathLst>
                  <a:path w="442" h="510" extrusionOk="0">
                    <a:moveTo>
                      <a:pt x="442" y="256"/>
                    </a:moveTo>
                    <a:lnTo>
                      <a:pt x="442" y="256"/>
                    </a:lnTo>
                    <a:lnTo>
                      <a:pt x="0" y="510"/>
                    </a:lnTo>
                    <a:lnTo>
                      <a:pt x="0" y="510"/>
                    </a:lnTo>
                    <a:lnTo>
                      <a:pt x="0" y="0"/>
                    </a:lnTo>
                    <a:lnTo>
                      <a:pt x="442" y="256"/>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3" name="Google Shape;183;p185"/>
              <p:cNvSpPr/>
              <p:nvPr/>
            </p:nvSpPr>
            <p:spPr>
              <a:xfrm>
                <a:off x="10785475" y="6221412"/>
                <a:ext cx="701675" cy="636588"/>
              </a:xfrm>
              <a:custGeom>
                <a:avLst/>
                <a:gdLst/>
                <a:ahLst/>
                <a:cxnLst/>
                <a:rect l="l" t="t" r="r" b="b"/>
                <a:pathLst>
                  <a:path w="442" h="401" extrusionOk="0">
                    <a:moveTo>
                      <a:pt x="442" y="256"/>
                    </a:moveTo>
                    <a:lnTo>
                      <a:pt x="0" y="0"/>
                    </a:lnTo>
                    <a:lnTo>
                      <a:pt x="0" y="2"/>
                    </a:lnTo>
                    <a:lnTo>
                      <a:pt x="0" y="401"/>
                    </a:lnTo>
                    <a:lnTo>
                      <a:pt x="192" y="401"/>
                    </a:lnTo>
                    <a:lnTo>
                      <a:pt x="442" y="256"/>
                    </a:lnTo>
                    <a:lnTo>
                      <a:pt x="442" y="256"/>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4" name="Google Shape;184;p185"/>
              <p:cNvSpPr/>
              <p:nvPr/>
            </p:nvSpPr>
            <p:spPr>
              <a:xfrm>
                <a:off x="11090275" y="6627812"/>
                <a:ext cx="396875" cy="230188"/>
              </a:xfrm>
              <a:custGeom>
                <a:avLst/>
                <a:gdLst/>
                <a:ahLst/>
                <a:cxnLst/>
                <a:rect l="l" t="t" r="r" b="b"/>
                <a:pathLst>
                  <a:path w="250" h="145" extrusionOk="0">
                    <a:moveTo>
                      <a:pt x="0" y="145"/>
                    </a:moveTo>
                    <a:lnTo>
                      <a:pt x="250" y="145"/>
                    </a:lnTo>
                    <a:lnTo>
                      <a:pt x="250" y="0"/>
                    </a:lnTo>
                    <a:lnTo>
                      <a:pt x="0" y="145"/>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5" name="Google Shape;185;p185"/>
              <p:cNvSpPr/>
              <p:nvPr/>
            </p:nvSpPr>
            <p:spPr>
              <a:xfrm>
                <a:off x="11487150" y="6627812"/>
                <a:ext cx="396875" cy="230188"/>
              </a:xfrm>
              <a:custGeom>
                <a:avLst/>
                <a:gdLst/>
                <a:ahLst/>
                <a:cxnLst/>
                <a:rect l="l" t="t" r="r" b="b"/>
                <a:pathLst>
                  <a:path w="250" h="145" extrusionOk="0">
                    <a:moveTo>
                      <a:pt x="0" y="0"/>
                    </a:moveTo>
                    <a:lnTo>
                      <a:pt x="0" y="145"/>
                    </a:lnTo>
                    <a:lnTo>
                      <a:pt x="250" y="145"/>
                    </a:lnTo>
                    <a:lnTo>
                      <a:pt x="0" y="0"/>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6" name="Google Shape;186;p185"/>
              <p:cNvSpPr/>
              <p:nvPr/>
            </p:nvSpPr>
            <p:spPr>
              <a:xfrm>
                <a:off x="11487150" y="6232525"/>
                <a:ext cx="687388" cy="625475"/>
              </a:xfrm>
              <a:custGeom>
                <a:avLst/>
                <a:gdLst/>
                <a:ahLst/>
                <a:cxnLst/>
                <a:rect l="l" t="t" r="r" b="b"/>
                <a:pathLst>
                  <a:path w="433" h="394" extrusionOk="0">
                    <a:moveTo>
                      <a:pt x="250" y="394"/>
                    </a:moveTo>
                    <a:lnTo>
                      <a:pt x="433" y="394"/>
                    </a:lnTo>
                    <a:lnTo>
                      <a:pt x="433" y="0"/>
                    </a:lnTo>
                    <a:lnTo>
                      <a:pt x="0" y="249"/>
                    </a:lnTo>
                    <a:lnTo>
                      <a:pt x="250" y="39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7" name="Google Shape;187;p185"/>
              <p:cNvSpPr/>
              <p:nvPr/>
            </p:nvSpPr>
            <p:spPr>
              <a:xfrm>
                <a:off x="9377362" y="5818187"/>
                <a:ext cx="701675" cy="809625"/>
              </a:xfrm>
              <a:custGeom>
                <a:avLst/>
                <a:gdLst/>
                <a:ahLst/>
                <a:cxnLst/>
                <a:rect l="l" t="t" r="r" b="b"/>
                <a:pathLst>
                  <a:path w="442" h="510" extrusionOk="0">
                    <a:moveTo>
                      <a:pt x="0" y="254"/>
                    </a:moveTo>
                    <a:lnTo>
                      <a:pt x="0" y="254"/>
                    </a:lnTo>
                    <a:lnTo>
                      <a:pt x="442" y="510"/>
                    </a:lnTo>
                    <a:lnTo>
                      <a:pt x="442" y="0"/>
                    </a:lnTo>
                    <a:lnTo>
                      <a:pt x="0" y="254"/>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8" name="Google Shape;188;p185"/>
              <p:cNvSpPr/>
              <p:nvPr/>
            </p:nvSpPr>
            <p:spPr>
              <a:xfrm>
                <a:off x="10079037" y="6627812"/>
                <a:ext cx="396875" cy="230188"/>
              </a:xfrm>
              <a:custGeom>
                <a:avLst/>
                <a:gdLst/>
                <a:ahLst/>
                <a:cxnLst/>
                <a:rect l="l" t="t" r="r" b="b"/>
                <a:pathLst>
                  <a:path w="250" h="145" extrusionOk="0">
                    <a:moveTo>
                      <a:pt x="0" y="0"/>
                    </a:moveTo>
                    <a:lnTo>
                      <a:pt x="0" y="0"/>
                    </a:lnTo>
                    <a:lnTo>
                      <a:pt x="0" y="145"/>
                    </a:lnTo>
                    <a:lnTo>
                      <a:pt x="250" y="145"/>
                    </a:lnTo>
                    <a:lnTo>
                      <a:pt x="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89" name="Google Shape;189;p185"/>
              <p:cNvSpPr/>
              <p:nvPr/>
            </p:nvSpPr>
            <p:spPr>
              <a:xfrm>
                <a:off x="10079037" y="6224587"/>
                <a:ext cx="706438" cy="633413"/>
              </a:xfrm>
              <a:custGeom>
                <a:avLst/>
                <a:gdLst/>
                <a:ahLst/>
                <a:cxnLst/>
                <a:rect l="l" t="t" r="r" b="b"/>
                <a:pathLst>
                  <a:path w="445" h="399" extrusionOk="0">
                    <a:moveTo>
                      <a:pt x="0" y="254"/>
                    </a:moveTo>
                    <a:lnTo>
                      <a:pt x="250" y="399"/>
                    </a:lnTo>
                    <a:lnTo>
                      <a:pt x="445" y="399"/>
                    </a:lnTo>
                    <a:lnTo>
                      <a:pt x="445" y="0"/>
                    </a:lnTo>
                    <a:lnTo>
                      <a:pt x="0" y="254"/>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0" name="Google Shape;190;p185"/>
              <p:cNvSpPr/>
              <p:nvPr/>
            </p:nvSpPr>
            <p:spPr>
              <a:xfrm>
                <a:off x="10079037" y="5818187"/>
                <a:ext cx="706438" cy="809625"/>
              </a:xfrm>
              <a:custGeom>
                <a:avLst/>
                <a:gdLst/>
                <a:ahLst/>
                <a:cxnLst/>
                <a:rect l="l" t="t" r="r" b="b"/>
                <a:pathLst>
                  <a:path w="445" h="510" extrusionOk="0">
                    <a:moveTo>
                      <a:pt x="445" y="254"/>
                    </a:moveTo>
                    <a:lnTo>
                      <a:pt x="445" y="254"/>
                    </a:lnTo>
                    <a:lnTo>
                      <a:pt x="0" y="0"/>
                    </a:lnTo>
                    <a:lnTo>
                      <a:pt x="0" y="510"/>
                    </a:lnTo>
                    <a:lnTo>
                      <a:pt x="0" y="510"/>
                    </a:lnTo>
                    <a:lnTo>
                      <a:pt x="445" y="256"/>
                    </a:lnTo>
                    <a:lnTo>
                      <a:pt x="445" y="25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1" name="Google Shape;191;p185"/>
              <p:cNvSpPr/>
              <p:nvPr/>
            </p:nvSpPr>
            <p:spPr>
              <a:xfrm>
                <a:off x="10785475" y="3389312"/>
                <a:ext cx="701675" cy="809625"/>
              </a:xfrm>
              <a:custGeom>
                <a:avLst/>
                <a:gdLst/>
                <a:ahLst/>
                <a:cxnLst/>
                <a:rect l="l" t="t" r="r" b="b"/>
                <a:pathLst>
                  <a:path w="442" h="510" extrusionOk="0">
                    <a:moveTo>
                      <a:pt x="442" y="0"/>
                    </a:moveTo>
                    <a:lnTo>
                      <a:pt x="0" y="254"/>
                    </a:lnTo>
                    <a:lnTo>
                      <a:pt x="0" y="254"/>
                    </a:lnTo>
                    <a:lnTo>
                      <a:pt x="442" y="510"/>
                    </a:lnTo>
                    <a:lnTo>
                      <a:pt x="44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2" name="Google Shape;192;p185"/>
              <p:cNvSpPr/>
              <p:nvPr/>
            </p:nvSpPr>
            <p:spPr>
              <a:xfrm>
                <a:off x="10785475" y="3792537"/>
                <a:ext cx="701675" cy="809625"/>
              </a:xfrm>
              <a:custGeom>
                <a:avLst/>
                <a:gdLst/>
                <a:ahLst/>
                <a:cxnLst/>
                <a:rect l="l" t="t" r="r" b="b"/>
                <a:pathLst>
                  <a:path w="442" h="510" extrusionOk="0">
                    <a:moveTo>
                      <a:pt x="442" y="256"/>
                    </a:moveTo>
                    <a:lnTo>
                      <a:pt x="0" y="0"/>
                    </a:lnTo>
                    <a:lnTo>
                      <a:pt x="0" y="510"/>
                    </a:lnTo>
                    <a:lnTo>
                      <a:pt x="0" y="510"/>
                    </a:lnTo>
                    <a:lnTo>
                      <a:pt x="442" y="256"/>
                    </a:lnTo>
                    <a:lnTo>
                      <a:pt x="442" y="256"/>
                    </a:lnTo>
                    <a:close/>
                  </a:path>
                </a:pathLst>
              </a:custGeom>
              <a:solidFill>
                <a:srgbClr val="114D81"/>
              </a:solidFill>
              <a:ln w="9525" cap="flat" cmpd="sng">
                <a:solidFill>
                  <a:srgbClr val="114D8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3" name="Google Shape;193;p185"/>
              <p:cNvSpPr/>
              <p:nvPr/>
            </p:nvSpPr>
            <p:spPr>
              <a:xfrm>
                <a:off x="10785475" y="4198937"/>
                <a:ext cx="701675" cy="809625"/>
              </a:xfrm>
              <a:custGeom>
                <a:avLst/>
                <a:gdLst/>
                <a:ahLst/>
                <a:cxnLst/>
                <a:rect l="l" t="t" r="r" b="b"/>
                <a:pathLst>
                  <a:path w="442" h="510" extrusionOk="0">
                    <a:moveTo>
                      <a:pt x="0" y="254"/>
                    </a:moveTo>
                    <a:lnTo>
                      <a:pt x="442" y="510"/>
                    </a:lnTo>
                    <a:lnTo>
                      <a:pt x="442" y="0"/>
                    </a:lnTo>
                    <a:lnTo>
                      <a:pt x="0" y="254"/>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4" name="Google Shape;194;p185"/>
              <p:cNvSpPr/>
              <p:nvPr/>
            </p:nvSpPr>
            <p:spPr>
              <a:xfrm>
                <a:off x="11487150" y="4198937"/>
                <a:ext cx="687388" cy="809625"/>
              </a:xfrm>
              <a:custGeom>
                <a:avLst/>
                <a:gdLst/>
                <a:ahLst/>
                <a:cxnLst/>
                <a:rect l="l" t="t" r="r" b="b"/>
                <a:pathLst>
                  <a:path w="433" h="510" extrusionOk="0">
                    <a:moveTo>
                      <a:pt x="0" y="0"/>
                    </a:moveTo>
                    <a:lnTo>
                      <a:pt x="0" y="0"/>
                    </a:lnTo>
                    <a:lnTo>
                      <a:pt x="0" y="510"/>
                    </a:lnTo>
                    <a:lnTo>
                      <a:pt x="433" y="261"/>
                    </a:lnTo>
                    <a:lnTo>
                      <a:pt x="433" y="249"/>
                    </a:lnTo>
                    <a:lnTo>
                      <a:pt x="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5" name="Google Shape;195;p185"/>
              <p:cNvSpPr/>
              <p:nvPr/>
            </p:nvSpPr>
            <p:spPr>
              <a:xfrm>
                <a:off x="11487150" y="3803650"/>
                <a:ext cx="687388" cy="790575"/>
              </a:xfrm>
              <a:custGeom>
                <a:avLst/>
                <a:gdLst/>
                <a:ahLst/>
                <a:cxnLst/>
                <a:rect l="l" t="t" r="r" b="b"/>
                <a:pathLst>
                  <a:path w="433" h="498" extrusionOk="0">
                    <a:moveTo>
                      <a:pt x="433" y="0"/>
                    </a:moveTo>
                    <a:lnTo>
                      <a:pt x="0" y="249"/>
                    </a:lnTo>
                    <a:lnTo>
                      <a:pt x="433" y="498"/>
                    </a:lnTo>
                    <a:lnTo>
                      <a:pt x="433"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6" name="Google Shape;196;p185"/>
              <p:cNvSpPr/>
              <p:nvPr/>
            </p:nvSpPr>
            <p:spPr>
              <a:xfrm>
                <a:off x="11737975" y="2130425"/>
                <a:ext cx="201613" cy="233363"/>
              </a:xfrm>
              <a:custGeom>
                <a:avLst/>
                <a:gdLst/>
                <a:ahLst/>
                <a:cxnLst/>
                <a:rect l="l" t="t" r="r" b="b"/>
                <a:pathLst>
                  <a:path w="127" h="147" extrusionOk="0">
                    <a:moveTo>
                      <a:pt x="127" y="147"/>
                    </a:moveTo>
                    <a:lnTo>
                      <a:pt x="127" y="0"/>
                    </a:lnTo>
                    <a:lnTo>
                      <a:pt x="0" y="73"/>
                    </a:lnTo>
                    <a:lnTo>
                      <a:pt x="127" y="147"/>
                    </a:lnTo>
                    <a:lnTo>
                      <a:pt x="127" y="14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7" name="Google Shape;197;p185"/>
              <p:cNvSpPr/>
              <p:nvPr/>
            </p:nvSpPr>
            <p:spPr>
              <a:xfrm>
                <a:off x="11487150" y="2576512"/>
                <a:ext cx="701675" cy="812800"/>
              </a:xfrm>
              <a:custGeom>
                <a:avLst/>
                <a:gdLst/>
                <a:ahLst/>
                <a:cxnLst/>
                <a:rect l="l" t="t" r="r" b="b"/>
                <a:pathLst>
                  <a:path w="442" h="512" extrusionOk="0">
                    <a:moveTo>
                      <a:pt x="0" y="0"/>
                    </a:moveTo>
                    <a:lnTo>
                      <a:pt x="0" y="510"/>
                    </a:lnTo>
                    <a:lnTo>
                      <a:pt x="0" y="512"/>
                    </a:lnTo>
                    <a:lnTo>
                      <a:pt x="442" y="256"/>
                    </a:lnTo>
                    <a:lnTo>
                      <a:pt x="442" y="256"/>
                    </a:lnTo>
                    <a:lnTo>
                      <a:pt x="0"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8" name="Google Shape;198;p185"/>
              <p:cNvSpPr/>
              <p:nvPr/>
            </p:nvSpPr>
            <p:spPr>
              <a:xfrm>
                <a:off x="11487150" y="5818187"/>
                <a:ext cx="687388" cy="809625"/>
              </a:xfrm>
              <a:custGeom>
                <a:avLst/>
                <a:gdLst/>
                <a:ahLst/>
                <a:cxnLst/>
                <a:rect l="l" t="t" r="r" b="b"/>
                <a:pathLst>
                  <a:path w="433" h="510" extrusionOk="0">
                    <a:moveTo>
                      <a:pt x="125" y="72"/>
                    </a:moveTo>
                    <a:lnTo>
                      <a:pt x="0" y="0"/>
                    </a:lnTo>
                    <a:lnTo>
                      <a:pt x="0" y="510"/>
                    </a:lnTo>
                    <a:lnTo>
                      <a:pt x="0" y="510"/>
                    </a:lnTo>
                    <a:lnTo>
                      <a:pt x="433" y="261"/>
                    </a:lnTo>
                    <a:lnTo>
                      <a:pt x="433" y="250"/>
                    </a:lnTo>
                    <a:lnTo>
                      <a:pt x="125" y="72"/>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99" name="Google Shape;199;p185"/>
              <p:cNvSpPr/>
              <p:nvPr/>
            </p:nvSpPr>
            <p:spPr>
              <a:xfrm>
                <a:off x="11487150" y="4613275"/>
                <a:ext cx="687388" cy="792163"/>
              </a:xfrm>
              <a:custGeom>
                <a:avLst/>
                <a:gdLst/>
                <a:ahLst/>
                <a:cxnLst/>
                <a:rect l="l" t="t" r="r" b="b"/>
                <a:pathLst>
                  <a:path w="433" h="499" extrusionOk="0">
                    <a:moveTo>
                      <a:pt x="433" y="0"/>
                    </a:moveTo>
                    <a:lnTo>
                      <a:pt x="0" y="249"/>
                    </a:lnTo>
                    <a:lnTo>
                      <a:pt x="0" y="249"/>
                    </a:lnTo>
                    <a:lnTo>
                      <a:pt x="433" y="499"/>
                    </a:lnTo>
                    <a:lnTo>
                      <a:pt x="43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0" name="Google Shape;200;p185"/>
              <p:cNvSpPr/>
              <p:nvPr/>
            </p:nvSpPr>
            <p:spPr>
              <a:xfrm>
                <a:off x="11487150" y="5008562"/>
                <a:ext cx="687388" cy="809625"/>
              </a:xfrm>
              <a:custGeom>
                <a:avLst/>
                <a:gdLst/>
                <a:ahLst/>
                <a:cxnLst/>
                <a:rect l="l" t="t" r="r" b="b"/>
                <a:pathLst>
                  <a:path w="433" h="510" extrusionOk="0">
                    <a:moveTo>
                      <a:pt x="433" y="250"/>
                    </a:moveTo>
                    <a:lnTo>
                      <a:pt x="0" y="0"/>
                    </a:lnTo>
                    <a:lnTo>
                      <a:pt x="0" y="510"/>
                    </a:lnTo>
                    <a:lnTo>
                      <a:pt x="0" y="510"/>
                    </a:lnTo>
                    <a:lnTo>
                      <a:pt x="433" y="261"/>
                    </a:lnTo>
                    <a:lnTo>
                      <a:pt x="433" y="250"/>
                    </a:lnTo>
                    <a:close/>
                  </a:path>
                </a:pathLst>
              </a:custGeom>
              <a:solidFill>
                <a:srgbClr val="515151"/>
              </a:solidFill>
              <a:ln w="9525" cap="flat" cmpd="sng">
                <a:solidFill>
                  <a:srgbClr val="51515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1" name="Google Shape;201;p185"/>
              <p:cNvSpPr/>
              <p:nvPr/>
            </p:nvSpPr>
            <p:spPr>
              <a:xfrm>
                <a:off x="11487150" y="5422900"/>
                <a:ext cx="687388" cy="792163"/>
              </a:xfrm>
              <a:custGeom>
                <a:avLst/>
                <a:gdLst/>
                <a:ahLst/>
                <a:cxnLst/>
                <a:rect l="l" t="t" r="r" b="b"/>
                <a:pathLst>
                  <a:path w="433" h="499" extrusionOk="0">
                    <a:moveTo>
                      <a:pt x="433" y="0"/>
                    </a:moveTo>
                    <a:lnTo>
                      <a:pt x="0" y="249"/>
                    </a:lnTo>
                    <a:lnTo>
                      <a:pt x="125" y="321"/>
                    </a:lnTo>
                    <a:lnTo>
                      <a:pt x="433" y="499"/>
                    </a:lnTo>
                    <a:lnTo>
                      <a:pt x="43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02" name="Google Shape;202;p185"/>
              <p:cNvSpPr/>
              <p:nvPr/>
            </p:nvSpPr>
            <p:spPr>
              <a:xfrm>
                <a:off x="11685587" y="5932487"/>
                <a:ext cx="488950" cy="282575"/>
              </a:xfrm>
              <a:custGeom>
                <a:avLst/>
                <a:gdLst/>
                <a:ahLst/>
                <a:cxnLst/>
                <a:rect l="l" t="t" r="r" b="b"/>
                <a:pathLst>
                  <a:path w="308" h="178" extrusionOk="0">
                    <a:moveTo>
                      <a:pt x="308" y="178"/>
                    </a:moveTo>
                    <a:lnTo>
                      <a:pt x="0" y="0"/>
                    </a:lnTo>
                    <a:lnTo>
                      <a:pt x="308" y="178"/>
                    </a:lnTo>
                    <a:lnTo>
                      <a:pt x="308" y="178"/>
                    </a:lnTo>
                    <a:close/>
                  </a:path>
                </a:pathLst>
              </a:custGeom>
              <a:solidFill>
                <a:srgbClr val="00A6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203" name="Google Shape;203;p185"/>
            <p:cNvSpPr/>
            <p:nvPr/>
          </p:nvSpPr>
          <p:spPr>
            <a:xfrm rot="10800000">
              <a:off x="2853998" y="686979"/>
              <a:ext cx="591204" cy="690398"/>
            </a:xfrm>
            <a:custGeom>
              <a:avLst/>
              <a:gdLst/>
              <a:ahLst/>
              <a:cxnLst/>
              <a:rect l="l" t="t" r="r" b="b"/>
              <a:pathLst>
                <a:path w="149" h="174" extrusionOk="0">
                  <a:moveTo>
                    <a:pt x="0" y="87"/>
                  </a:moveTo>
                  <a:lnTo>
                    <a:pt x="0" y="87"/>
                  </a:lnTo>
                  <a:lnTo>
                    <a:pt x="149" y="0"/>
                  </a:lnTo>
                  <a:lnTo>
                    <a:pt x="149" y="0"/>
                  </a:lnTo>
                  <a:lnTo>
                    <a:pt x="149" y="174"/>
                  </a:lnTo>
                  <a:lnTo>
                    <a:pt x="0" y="87"/>
                  </a:lnTo>
                  <a:close/>
                </a:path>
              </a:pathLst>
            </a:custGeom>
            <a:solidFill>
              <a:srgbClr val="C4C4C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5"/>
          <p:cNvSpPr txBox="1">
            <a:spLocks noGrp="1"/>
          </p:cNvSpPr>
          <p:nvPr>
            <p:ph type="title"/>
          </p:nvPr>
        </p:nvSpPr>
        <p:spPr>
          <a:xfrm>
            <a:off x="609441" y="274639"/>
            <a:ext cx="10969943" cy="711081"/>
          </a:xfrm>
          <a:prstGeom prst="rect">
            <a:avLst/>
          </a:prstGeom>
          <a:noFill/>
          <a:ln>
            <a:noFill/>
          </a:ln>
        </p:spPr>
        <p:txBody>
          <a:bodyPr spcFirstLastPara="1" wrap="square" lIns="0" tIns="60925" rIns="0" bIns="60925" anchor="ctr" anchorCtr="0">
            <a:normAutofit/>
          </a:bodyPr>
          <a:lstStyle>
            <a:lvl1pPr marR="0" lvl="0" algn="l" rtl="0">
              <a:spcBef>
                <a:spcPts val="0"/>
              </a:spcBef>
              <a:spcAft>
                <a:spcPts val="0"/>
              </a:spcAft>
              <a:buClr>
                <a:schemeClr val="accent1"/>
              </a:buClr>
              <a:buSzPts val="3600"/>
              <a:buFont typeface="Quattrocento Sans"/>
              <a:buNone/>
              <a:defRPr sz="3600" b="1" i="0" u="none" strike="noStrike" cap="none">
                <a:solidFill>
                  <a:schemeClr val="accen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5"/>
          <p:cNvSpPr txBox="1">
            <a:spLocks noGrp="1"/>
          </p:cNvSpPr>
          <p:nvPr>
            <p:ph type="body" idx="1"/>
          </p:nvPr>
        </p:nvSpPr>
        <p:spPr>
          <a:xfrm>
            <a:off x="609441" y="1138425"/>
            <a:ext cx="10969943" cy="4987739"/>
          </a:xfrm>
          <a:prstGeom prst="rect">
            <a:avLst/>
          </a:prstGeom>
          <a:noFill/>
          <a:ln>
            <a:noFill/>
          </a:ln>
        </p:spPr>
        <p:txBody>
          <a:bodyPr spcFirstLastPara="1" wrap="square" lIns="0" tIns="60925" rIns="0"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Quattrocento Sans"/>
                <a:ea typeface="Quattrocento Sans"/>
                <a:cs typeface="Quattrocento Sans"/>
                <a:sym typeface="Quattrocento Sans"/>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Quattrocento Sans"/>
                <a:ea typeface="Quattrocento Sans"/>
                <a:cs typeface="Quattrocento Sans"/>
                <a:sym typeface="Quattrocento Sans"/>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5"/>
          <p:cNvSpPr txBox="1">
            <a:spLocks noGrp="1"/>
          </p:cNvSpPr>
          <p:nvPr>
            <p:ph type="dt" idx="10"/>
          </p:nvPr>
        </p:nvSpPr>
        <p:spPr>
          <a:xfrm>
            <a:off x="609441" y="6356351"/>
            <a:ext cx="2844059" cy="365125"/>
          </a:xfrm>
          <a:prstGeom prst="rect">
            <a:avLst/>
          </a:prstGeom>
          <a:noFill/>
          <a:ln>
            <a:noFill/>
          </a:ln>
        </p:spPr>
        <p:txBody>
          <a:bodyPr spcFirstLastPara="1" wrap="square" lIns="0" tIns="60925" rIns="0" bIns="60925" anchor="ctr" anchorCtr="0">
            <a:noAutofit/>
          </a:bodyPr>
          <a:lstStyle>
            <a:lvl1pPr marR="0" lvl="0" algn="l"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5"/>
          <p:cNvSpPr txBox="1">
            <a:spLocks noGrp="1"/>
          </p:cNvSpPr>
          <p:nvPr>
            <p:ph type="ftr" idx="11"/>
          </p:nvPr>
        </p:nvSpPr>
        <p:spPr>
          <a:xfrm>
            <a:off x="4164515" y="6356351"/>
            <a:ext cx="3859795" cy="365125"/>
          </a:xfrm>
          <a:prstGeom prst="rect">
            <a:avLst/>
          </a:prstGeom>
          <a:noFill/>
          <a:ln>
            <a:noFill/>
          </a:ln>
        </p:spPr>
        <p:txBody>
          <a:bodyPr spcFirstLastPara="1" wrap="square" lIns="0" tIns="60925" rIns="0" bIns="60925" anchor="ctr" anchorCtr="0">
            <a:noAutofit/>
          </a:bodyPr>
          <a:lstStyle>
            <a:lvl1pPr marR="0" lvl="0" algn="ctr" rtl="0">
              <a:spcBef>
                <a:spcPts val="0"/>
              </a:spcBef>
              <a:spcAft>
                <a:spcPts val="0"/>
              </a:spcAft>
              <a:buSzPts val="1400"/>
              <a:buNone/>
              <a:defRPr sz="1600" b="0" i="0" u="none" strike="noStrike" cap="none">
                <a:solidFill>
                  <a:srgbClr val="918E8D"/>
                </a:solidFill>
                <a:latin typeface="Quattrocento Sans"/>
                <a:ea typeface="Quattrocento Sans"/>
                <a:cs typeface="Quattrocento Sans"/>
                <a:sym typeface="Quattrocento Sans"/>
              </a:defRPr>
            </a:lvl1pPr>
            <a:lvl2pPr marR="0" lvl="1"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2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5"/>
          <p:cNvSpPr txBox="1">
            <a:spLocks noGrp="1"/>
          </p:cNvSpPr>
          <p:nvPr>
            <p:ph type="sldNum" idx="12"/>
          </p:nvPr>
        </p:nvSpPr>
        <p:spPr>
          <a:xfrm>
            <a:off x="8735325" y="6356351"/>
            <a:ext cx="2844059" cy="365125"/>
          </a:xfrm>
          <a:prstGeom prst="rect">
            <a:avLst/>
          </a:prstGeom>
          <a:noFill/>
          <a:ln>
            <a:noFill/>
          </a:ln>
        </p:spPr>
        <p:txBody>
          <a:bodyPr spcFirstLastPara="1" wrap="square" lIns="0" tIns="60925" rIns="0" bIns="60925" anchor="ctr" anchorCtr="0">
            <a:noAutofit/>
          </a:bodyPr>
          <a:lstStyle>
            <a:lvl1pPr marL="0" marR="0" lvl="0"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1pPr>
            <a:lvl2pPr marL="0" marR="0" lvl="1"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2pPr>
            <a:lvl3pPr marL="0" marR="0" lvl="2"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3pPr>
            <a:lvl4pPr marL="0" marR="0" lvl="3"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4pPr>
            <a:lvl5pPr marL="0" marR="0" lvl="4"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5pPr>
            <a:lvl6pPr marL="0" marR="0" lvl="5"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6pPr>
            <a:lvl7pPr marL="0" marR="0" lvl="6"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7pPr>
            <a:lvl8pPr marL="0" marR="0" lvl="7"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8pPr>
            <a:lvl9pPr marL="0" marR="0" lvl="8" indent="0" algn="r" rtl="0">
              <a:spcBef>
                <a:spcPts val="0"/>
              </a:spcBef>
              <a:buNone/>
              <a:defRPr sz="1600" b="0" i="0" u="none" strike="noStrike" cap="none">
                <a:solidFill>
                  <a:srgbClr val="918E8D"/>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60" r:id="rId5"/>
    <p:sldLayoutId id="2147483707" r:id="rId6"/>
    <p:sldLayoutId id="2147483744" r:id="rId7"/>
    <p:sldLayoutId id="214748374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Shape 107"/>
        <p:cNvGrpSpPr/>
        <p:nvPr/>
      </p:nvGrpSpPr>
      <p:grpSpPr>
        <a:xfrm>
          <a:off x="0" y="0"/>
          <a:ext cx="0" cy="0"/>
          <a:chOff x="0" y="0"/>
          <a:chExt cx="0" cy="0"/>
        </a:xfrm>
      </p:grpSpPr>
      <p:sp>
        <p:nvSpPr>
          <p:cNvPr id="108" name="Google Shape;108;p153"/>
          <p:cNvSpPr txBox="1">
            <a:spLocks noGrp="1"/>
          </p:cNvSpPr>
          <p:nvPr>
            <p:ph type="title"/>
          </p:nvPr>
        </p:nvSpPr>
        <p:spPr>
          <a:xfrm>
            <a:off x="609441" y="274639"/>
            <a:ext cx="10969943" cy="711081"/>
          </a:xfrm>
          <a:prstGeom prst="rect">
            <a:avLst/>
          </a:prstGeom>
          <a:noFill/>
          <a:ln>
            <a:noFill/>
          </a:ln>
        </p:spPr>
        <p:txBody>
          <a:bodyPr spcFirstLastPara="1" wrap="square" lIns="121875" tIns="60925" rIns="121875" bIns="60925" anchor="ctr" anchorCtr="0">
            <a:normAutofit/>
          </a:bodyPr>
          <a:lstStyle>
            <a:lvl1pPr marR="0" lvl="0" algn="l" rtl="0">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p153"/>
          <p:cNvSpPr txBox="1">
            <a:spLocks noGrp="1"/>
          </p:cNvSpPr>
          <p:nvPr>
            <p:ph type="body" idx="1"/>
          </p:nvPr>
        </p:nvSpPr>
        <p:spPr>
          <a:xfrm>
            <a:off x="609441" y="1138425"/>
            <a:ext cx="10969943" cy="4987739"/>
          </a:xfrm>
          <a:prstGeom prst="rect">
            <a:avLst/>
          </a:prstGeom>
          <a:noFill/>
          <a:ln>
            <a:noFill/>
          </a:ln>
        </p:spPr>
        <p:txBody>
          <a:bodyPr spcFirstLastPara="1" wrap="square" lIns="121875" tIns="60925" rIns="121875" bIns="60925" anchor="t" anchorCtr="0">
            <a:normAutofit/>
          </a:bodyPr>
          <a:lstStyle>
            <a:lvl1pPr marL="457200" marR="0" lvl="0" indent="-457200" algn="l" rtl="0">
              <a:spcBef>
                <a:spcPts val="72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1pPr>
            <a:lvl2pPr marL="914400" marR="0" lvl="1"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10" name="Google Shape;110;p153"/>
          <p:cNvSpPr txBox="1">
            <a:spLocks noGrp="1"/>
          </p:cNvSpPr>
          <p:nvPr>
            <p:ph type="dt" idx="10"/>
          </p:nvPr>
        </p:nvSpPr>
        <p:spPr>
          <a:xfrm>
            <a:off x="609441" y="6356351"/>
            <a:ext cx="2844059" cy="365125"/>
          </a:xfrm>
          <a:prstGeom prst="rect">
            <a:avLst/>
          </a:prstGeom>
          <a:noFill/>
          <a:ln>
            <a:noFill/>
          </a:ln>
        </p:spPr>
        <p:txBody>
          <a:bodyPr spcFirstLastPara="1" wrap="square" lIns="121875" tIns="60925" rIns="121875" bIns="60925" anchor="ctr" anchorCtr="0">
            <a:noAutofit/>
          </a:bodyPr>
          <a:lstStyle>
            <a:lvl1pPr marR="0" lvl="0" algn="l"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1" name="Google Shape;111;p153"/>
          <p:cNvSpPr txBox="1">
            <a:spLocks noGrp="1"/>
          </p:cNvSpPr>
          <p:nvPr>
            <p:ph type="ftr" idx="11"/>
          </p:nvPr>
        </p:nvSpPr>
        <p:spPr>
          <a:xfrm>
            <a:off x="4164515" y="6356351"/>
            <a:ext cx="3859795" cy="365125"/>
          </a:xfrm>
          <a:prstGeom prst="rect">
            <a:avLst/>
          </a:prstGeom>
          <a:noFill/>
          <a:ln>
            <a:noFill/>
          </a:ln>
        </p:spPr>
        <p:txBody>
          <a:bodyPr spcFirstLastPara="1" wrap="square" lIns="121875" tIns="60925" rIns="121875" bIns="60925" anchor="ctr" anchorCtr="0">
            <a:noAutofit/>
          </a:bodyPr>
          <a:lstStyle>
            <a:lvl1pPr marR="0" lvl="0" algn="ctr" rtl="0">
              <a:spcBef>
                <a:spcPts val="0"/>
              </a:spcBef>
              <a:spcAft>
                <a:spcPts val="0"/>
              </a:spcAft>
              <a:buSzPts val="1400"/>
              <a:buNone/>
              <a:defRPr sz="1600">
                <a:solidFill>
                  <a:srgbClr val="888888"/>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112" name="Google Shape;112;p153"/>
          <p:cNvSpPr txBox="1">
            <a:spLocks noGrp="1"/>
          </p:cNvSpPr>
          <p:nvPr>
            <p:ph type="sldNum" idx="12"/>
          </p:nvPr>
        </p:nvSpPr>
        <p:spPr>
          <a:xfrm>
            <a:off x="8735325" y="6356351"/>
            <a:ext cx="2844059" cy="365125"/>
          </a:xfrm>
          <a:prstGeom prst="rect">
            <a:avLst/>
          </a:prstGeom>
          <a:noFill/>
          <a:ln>
            <a:noFill/>
          </a:ln>
        </p:spPr>
        <p:txBody>
          <a:bodyPr spcFirstLastPara="1" wrap="square" lIns="121875" tIns="60925" rIns="121875" bIns="60925" anchor="ctr" anchorCtr="0">
            <a:noAutofit/>
          </a:bodyPr>
          <a:lstStyle>
            <a:lvl1pPr marL="0" marR="0" lvl="0" indent="0" algn="r" rtl="0">
              <a:spcBef>
                <a:spcPts val="0"/>
              </a:spcBef>
              <a:buNone/>
              <a:defRPr sz="1600">
                <a:solidFill>
                  <a:srgbClr val="888888"/>
                </a:solidFill>
                <a:latin typeface="Calibri"/>
                <a:ea typeface="Calibri"/>
                <a:cs typeface="Calibri"/>
                <a:sym typeface="Calibri"/>
              </a:defRPr>
            </a:lvl1pPr>
            <a:lvl2pPr marL="0" marR="0" lvl="1" indent="0" algn="r" rtl="0">
              <a:spcBef>
                <a:spcPts val="0"/>
              </a:spcBef>
              <a:buNone/>
              <a:defRPr sz="1600">
                <a:solidFill>
                  <a:srgbClr val="888888"/>
                </a:solidFill>
                <a:latin typeface="Calibri"/>
                <a:ea typeface="Calibri"/>
                <a:cs typeface="Calibri"/>
                <a:sym typeface="Calibri"/>
              </a:defRPr>
            </a:lvl2pPr>
            <a:lvl3pPr marL="0" marR="0" lvl="2" indent="0" algn="r" rtl="0">
              <a:spcBef>
                <a:spcPts val="0"/>
              </a:spcBef>
              <a:buNone/>
              <a:defRPr sz="1600">
                <a:solidFill>
                  <a:srgbClr val="888888"/>
                </a:solidFill>
                <a:latin typeface="Calibri"/>
                <a:ea typeface="Calibri"/>
                <a:cs typeface="Calibri"/>
                <a:sym typeface="Calibri"/>
              </a:defRPr>
            </a:lvl3pPr>
            <a:lvl4pPr marL="0" marR="0" lvl="3" indent="0" algn="r" rtl="0">
              <a:spcBef>
                <a:spcPts val="0"/>
              </a:spcBef>
              <a:buNone/>
              <a:defRPr sz="1600">
                <a:solidFill>
                  <a:srgbClr val="888888"/>
                </a:solidFill>
                <a:latin typeface="Calibri"/>
                <a:ea typeface="Calibri"/>
                <a:cs typeface="Calibri"/>
                <a:sym typeface="Calibri"/>
              </a:defRPr>
            </a:lvl4pPr>
            <a:lvl5pPr marL="0" marR="0" lvl="4" indent="0" algn="r" rtl="0">
              <a:spcBef>
                <a:spcPts val="0"/>
              </a:spcBef>
              <a:buNone/>
              <a:defRPr sz="1600">
                <a:solidFill>
                  <a:srgbClr val="888888"/>
                </a:solidFill>
                <a:latin typeface="Calibri"/>
                <a:ea typeface="Calibri"/>
                <a:cs typeface="Calibri"/>
                <a:sym typeface="Calibri"/>
              </a:defRPr>
            </a:lvl5pPr>
            <a:lvl6pPr marL="0" marR="0" lvl="5" indent="0" algn="r" rtl="0">
              <a:spcBef>
                <a:spcPts val="0"/>
              </a:spcBef>
              <a:buNone/>
              <a:defRPr sz="1600">
                <a:solidFill>
                  <a:srgbClr val="888888"/>
                </a:solidFill>
                <a:latin typeface="Calibri"/>
                <a:ea typeface="Calibri"/>
                <a:cs typeface="Calibri"/>
                <a:sym typeface="Calibri"/>
              </a:defRPr>
            </a:lvl6pPr>
            <a:lvl7pPr marL="0" marR="0" lvl="6" indent="0" algn="r" rtl="0">
              <a:spcBef>
                <a:spcPts val="0"/>
              </a:spcBef>
              <a:buNone/>
              <a:defRPr sz="1600">
                <a:solidFill>
                  <a:srgbClr val="888888"/>
                </a:solidFill>
                <a:latin typeface="Calibri"/>
                <a:ea typeface="Calibri"/>
                <a:cs typeface="Calibri"/>
                <a:sym typeface="Calibri"/>
              </a:defRPr>
            </a:lvl7pPr>
            <a:lvl8pPr marL="0" marR="0" lvl="7" indent="0" algn="r" rtl="0">
              <a:spcBef>
                <a:spcPts val="0"/>
              </a:spcBef>
              <a:buNone/>
              <a:defRPr sz="1600">
                <a:solidFill>
                  <a:srgbClr val="888888"/>
                </a:solidFill>
                <a:latin typeface="Calibri"/>
                <a:ea typeface="Calibri"/>
                <a:cs typeface="Calibri"/>
                <a:sym typeface="Calibri"/>
              </a:defRPr>
            </a:lvl8pPr>
            <a:lvl9pPr marL="0" marR="0" lvl="8" indent="0" algn="r" rtl="0">
              <a:spcBef>
                <a:spcPts val="0"/>
              </a:spcBef>
              <a:buNone/>
              <a:defRPr sz="16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9/16/2025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r>
              <a:rPr lang="en-US" dirty="0"/>
              <a:t>www.anubhavtrainings.com</a:t>
            </a:r>
          </a:p>
        </p:txBody>
      </p:sp>
      <p:pic>
        <p:nvPicPr>
          <p:cNvPr id="7" name="Picture 4">
            <a:extLst>
              <a:ext uri="{FF2B5EF4-FFF2-40B4-BE49-F238E27FC236}">
                <a16:creationId xmlns:a16="http://schemas.microsoft.com/office/drawing/2014/main" id="{3DEB2B14-6477-2927-E581-527B2BB61E12}"/>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1350996" y="78420"/>
            <a:ext cx="652887" cy="644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11306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7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74.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75.png"/><Relationship Id="rId9" Type="http://schemas.microsoft.com/office/2007/relationships/diagramDrawing" Target="../diagrams/drawing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7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7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7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79.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80.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81.png"/></Relationships>
</file>

<file path=ppt/slides/_rels/slide19.xml.rels><?xml version="1.0" encoding="UTF-8" standalone="yes"?>
<Relationships xmlns="http://schemas.openxmlformats.org/package/2006/relationships"><Relationship Id="rId117" Type="http://schemas.openxmlformats.org/officeDocument/2006/relationships/image" Target="../media/image740.png"/><Relationship Id="rId299" Type="http://schemas.openxmlformats.org/officeDocument/2006/relationships/image" Target="../media/image1650.png"/><Relationship Id="rId21" Type="http://schemas.openxmlformats.org/officeDocument/2006/relationships/image" Target="../media/image2610.png"/><Relationship Id="rId63" Type="http://schemas.openxmlformats.org/officeDocument/2006/relationships/image" Target="../media/image470.png"/><Relationship Id="rId159" Type="http://schemas.openxmlformats.org/officeDocument/2006/relationships/image" Target="../media/image950.png"/><Relationship Id="rId324" Type="http://schemas.openxmlformats.org/officeDocument/2006/relationships/customXml" Target="../ink/ink428.xml"/><Relationship Id="rId366" Type="http://schemas.openxmlformats.org/officeDocument/2006/relationships/customXml" Target="../ink/ink449.xml"/><Relationship Id="rId170" Type="http://schemas.openxmlformats.org/officeDocument/2006/relationships/customXml" Target="../ink/ink351.xml"/><Relationship Id="rId226" Type="http://schemas.openxmlformats.org/officeDocument/2006/relationships/customXml" Target="../ink/ink379.xml"/><Relationship Id="rId268" Type="http://schemas.openxmlformats.org/officeDocument/2006/relationships/customXml" Target="../ink/ink400.xml"/><Relationship Id="rId32" Type="http://schemas.openxmlformats.org/officeDocument/2006/relationships/customXml" Target="../ink/ink282.xml"/><Relationship Id="rId74" Type="http://schemas.openxmlformats.org/officeDocument/2006/relationships/customXml" Target="../ink/ink303.xml"/><Relationship Id="rId128" Type="http://schemas.openxmlformats.org/officeDocument/2006/relationships/customXml" Target="../ink/ink330.xml"/><Relationship Id="rId335" Type="http://schemas.openxmlformats.org/officeDocument/2006/relationships/image" Target="../media/image1830.png"/><Relationship Id="rId5" Type="http://schemas.openxmlformats.org/officeDocument/2006/relationships/image" Target="../media/image1810.png"/><Relationship Id="rId181" Type="http://schemas.openxmlformats.org/officeDocument/2006/relationships/image" Target="../media/image1060.png"/><Relationship Id="rId237" Type="http://schemas.openxmlformats.org/officeDocument/2006/relationships/image" Target="../media/image1340.png"/><Relationship Id="rId279" Type="http://schemas.openxmlformats.org/officeDocument/2006/relationships/image" Target="../media/image1550.png"/><Relationship Id="rId43" Type="http://schemas.openxmlformats.org/officeDocument/2006/relationships/image" Target="../media/image370.png"/><Relationship Id="rId139" Type="http://schemas.openxmlformats.org/officeDocument/2006/relationships/image" Target="../media/image850.png"/><Relationship Id="rId290" Type="http://schemas.openxmlformats.org/officeDocument/2006/relationships/customXml" Target="../ink/ink411.xml"/><Relationship Id="rId304" Type="http://schemas.openxmlformats.org/officeDocument/2006/relationships/customXml" Target="../ink/ink418.xml"/><Relationship Id="rId346" Type="http://schemas.openxmlformats.org/officeDocument/2006/relationships/customXml" Target="../ink/ink439.xml"/><Relationship Id="rId85" Type="http://schemas.openxmlformats.org/officeDocument/2006/relationships/image" Target="../media/image580.png"/><Relationship Id="rId150" Type="http://schemas.openxmlformats.org/officeDocument/2006/relationships/customXml" Target="../ink/ink341.xml"/><Relationship Id="rId192" Type="http://schemas.openxmlformats.org/officeDocument/2006/relationships/customXml" Target="../ink/ink362.xml"/><Relationship Id="rId206" Type="http://schemas.openxmlformats.org/officeDocument/2006/relationships/customXml" Target="../ink/ink369.xml"/><Relationship Id="rId248" Type="http://schemas.openxmlformats.org/officeDocument/2006/relationships/customXml" Target="../ink/ink390.xml"/><Relationship Id="rId12" Type="http://schemas.openxmlformats.org/officeDocument/2006/relationships/customXml" Target="../ink/ink272.xml"/><Relationship Id="rId108" Type="http://schemas.openxmlformats.org/officeDocument/2006/relationships/customXml" Target="../ink/ink320.xml"/><Relationship Id="rId315" Type="http://schemas.openxmlformats.org/officeDocument/2006/relationships/image" Target="../media/image1730.png"/><Relationship Id="rId357" Type="http://schemas.openxmlformats.org/officeDocument/2006/relationships/image" Target="../media/image1940.png"/><Relationship Id="rId54" Type="http://schemas.openxmlformats.org/officeDocument/2006/relationships/customXml" Target="../ink/ink293.xml"/><Relationship Id="rId96" Type="http://schemas.openxmlformats.org/officeDocument/2006/relationships/customXml" Target="../ink/ink314.xml"/><Relationship Id="rId161" Type="http://schemas.openxmlformats.org/officeDocument/2006/relationships/image" Target="../media/image960.png"/><Relationship Id="rId217" Type="http://schemas.openxmlformats.org/officeDocument/2006/relationships/image" Target="../media/image1240.png"/><Relationship Id="rId259" Type="http://schemas.openxmlformats.org/officeDocument/2006/relationships/image" Target="../media/image1450.png"/><Relationship Id="rId23" Type="http://schemas.openxmlformats.org/officeDocument/2006/relationships/image" Target="../media/image2710.png"/><Relationship Id="rId119" Type="http://schemas.openxmlformats.org/officeDocument/2006/relationships/image" Target="../media/image750.png"/><Relationship Id="rId270" Type="http://schemas.openxmlformats.org/officeDocument/2006/relationships/customXml" Target="../ink/ink401.xml"/><Relationship Id="rId326" Type="http://schemas.openxmlformats.org/officeDocument/2006/relationships/customXml" Target="../ink/ink429.xml"/><Relationship Id="rId65" Type="http://schemas.openxmlformats.org/officeDocument/2006/relationships/image" Target="../media/image480.png"/><Relationship Id="rId130" Type="http://schemas.openxmlformats.org/officeDocument/2006/relationships/customXml" Target="../ink/ink331.xml"/><Relationship Id="rId368" Type="http://schemas.openxmlformats.org/officeDocument/2006/relationships/customXml" Target="../ink/ink450.xml"/><Relationship Id="rId172" Type="http://schemas.openxmlformats.org/officeDocument/2006/relationships/customXml" Target="../ink/ink352.xml"/><Relationship Id="rId228" Type="http://schemas.openxmlformats.org/officeDocument/2006/relationships/customXml" Target="../ink/ink380.xml"/><Relationship Id="rId281" Type="http://schemas.openxmlformats.org/officeDocument/2006/relationships/image" Target="../media/image1560.png"/><Relationship Id="rId337" Type="http://schemas.openxmlformats.org/officeDocument/2006/relationships/image" Target="../media/image1840.png"/><Relationship Id="rId34" Type="http://schemas.openxmlformats.org/officeDocument/2006/relationships/customXml" Target="../ink/ink283.xml"/><Relationship Id="rId76" Type="http://schemas.openxmlformats.org/officeDocument/2006/relationships/customXml" Target="../ink/ink304.xml"/><Relationship Id="rId141" Type="http://schemas.openxmlformats.org/officeDocument/2006/relationships/image" Target="../media/image860.png"/><Relationship Id="rId7" Type="http://schemas.openxmlformats.org/officeDocument/2006/relationships/image" Target="../media/image1910.png"/><Relationship Id="rId183" Type="http://schemas.openxmlformats.org/officeDocument/2006/relationships/image" Target="../media/image1070.png"/><Relationship Id="rId239" Type="http://schemas.openxmlformats.org/officeDocument/2006/relationships/image" Target="../media/image1350.png"/><Relationship Id="rId250" Type="http://schemas.openxmlformats.org/officeDocument/2006/relationships/customXml" Target="../ink/ink391.xml"/><Relationship Id="rId292" Type="http://schemas.openxmlformats.org/officeDocument/2006/relationships/customXml" Target="../ink/ink412.xml"/><Relationship Id="rId306" Type="http://schemas.openxmlformats.org/officeDocument/2006/relationships/customXml" Target="../ink/ink419.xml"/><Relationship Id="rId45" Type="http://schemas.openxmlformats.org/officeDocument/2006/relationships/image" Target="../media/image380.png"/><Relationship Id="rId87" Type="http://schemas.openxmlformats.org/officeDocument/2006/relationships/image" Target="../media/image590.png"/><Relationship Id="rId110" Type="http://schemas.openxmlformats.org/officeDocument/2006/relationships/customXml" Target="../ink/ink321.xml"/><Relationship Id="rId348" Type="http://schemas.openxmlformats.org/officeDocument/2006/relationships/customXml" Target="../ink/ink440.xml"/><Relationship Id="rId152" Type="http://schemas.openxmlformats.org/officeDocument/2006/relationships/customXml" Target="../ink/ink342.xml"/><Relationship Id="rId194" Type="http://schemas.openxmlformats.org/officeDocument/2006/relationships/customXml" Target="../ink/ink363.xml"/><Relationship Id="rId208" Type="http://schemas.openxmlformats.org/officeDocument/2006/relationships/customXml" Target="../ink/ink370.xml"/><Relationship Id="rId261" Type="http://schemas.openxmlformats.org/officeDocument/2006/relationships/image" Target="../media/image1460.png"/><Relationship Id="rId14" Type="http://schemas.openxmlformats.org/officeDocument/2006/relationships/customXml" Target="../ink/ink273.xml"/><Relationship Id="rId56" Type="http://schemas.openxmlformats.org/officeDocument/2006/relationships/customXml" Target="../ink/ink294.xml"/><Relationship Id="rId317" Type="http://schemas.openxmlformats.org/officeDocument/2006/relationships/image" Target="../media/image1740.png"/><Relationship Id="rId359" Type="http://schemas.openxmlformats.org/officeDocument/2006/relationships/image" Target="../media/image1950.png"/><Relationship Id="rId98" Type="http://schemas.openxmlformats.org/officeDocument/2006/relationships/customXml" Target="../ink/ink315.xml"/><Relationship Id="rId121" Type="http://schemas.openxmlformats.org/officeDocument/2006/relationships/image" Target="../media/image760.png"/><Relationship Id="rId163" Type="http://schemas.openxmlformats.org/officeDocument/2006/relationships/image" Target="../media/image970.png"/><Relationship Id="rId219" Type="http://schemas.openxmlformats.org/officeDocument/2006/relationships/image" Target="../media/image1250.png"/><Relationship Id="rId230" Type="http://schemas.openxmlformats.org/officeDocument/2006/relationships/customXml" Target="../ink/ink381.xml"/><Relationship Id="rId25" Type="http://schemas.openxmlformats.org/officeDocument/2006/relationships/image" Target="../media/image283.png"/><Relationship Id="rId67" Type="http://schemas.openxmlformats.org/officeDocument/2006/relationships/image" Target="../media/image490.png"/><Relationship Id="rId272" Type="http://schemas.openxmlformats.org/officeDocument/2006/relationships/customXml" Target="../ink/ink402.xml"/><Relationship Id="rId328" Type="http://schemas.openxmlformats.org/officeDocument/2006/relationships/customXml" Target="../ink/ink430.xml"/><Relationship Id="rId132" Type="http://schemas.openxmlformats.org/officeDocument/2006/relationships/customXml" Target="../ink/ink332.xml"/><Relationship Id="rId174" Type="http://schemas.openxmlformats.org/officeDocument/2006/relationships/customXml" Target="../ink/ink353.xml"/><Relationship Id="rId241" Type="http://schemas.openxmlformats.org/officeDocument/2006/relationships/image" Target="../media/image1360.png"/><Relationship Id="rId15" Type="http://schemas.openxmlformats.org/officeDocument/2006/relationships/image" Target="../media/image2310.png"/><Relationship Id="rId36" Type="http://schemas.openxmlformats.org/officeDocument/2006/relationships/customXml" Target="../ink/ink284.xml"/><Relationship Id="rId57" Type="http://schemas.openxmlformats.org/officeDocument/2006/relationships/image" Target="../media/image440.png"/><Relationship Id="rId262" Type="http://schemas.openxmlformats.org/officeDocument/2006/relationships/customXml" Target="../ink/ink397.xml"/><Relationship Id="rId283" Type="http://schemas.openxmlformats.org/officeDocument/2006/relationships/image" Target="../media/image1570.png"/><Relationship Id="rId318" Type="http://schemas.openxmlformats.org/officeDocument/2006/relationships/customXml" Target="../ink/ink425.xml"/><Relationship Id="rId339" Type="http://schemas.openxmlformats.org/officeDocument/2006/relationships/image" Target="../media/image1850.png"/><Relationship Id="rId78" Type="http://schemas.openxmlformats.org/officeDocument/2006/relationships/customXml" Target="../ink/ink305.xml"/><Relationship Id="rId99" Type="http://schemas.openxmlformats.org/officeDocument/2006/relationships/image" Target="../media/image650.png"/><Relationship Id="rId101" Type="http://schemas.openxmlformats.org/officeDocument/2006/relationships/image" Target="../media/image660.png"/><Relationship Id="rId122" Type="http://schemas.openxmlformats.org/officeDocument/2006/relationships/customXml" Target="../ink/ink327.xml"/><Relationship Id="rId143" Type="http://schemas.openxmlformats.org/officeDocument/2006/relationships/image" Target="../media/image870.png"/><Relationship Id="rId164" Type="http://schemas.openxmlformats.org/officeDocument/2006/relationships/customXml" Target="../ink/ink348.xml"/><Relationship Id="rId185" Type="http://schemas.openxmlformats.org/officeDocument/2006/relationships/image" Target="../media/image1080.png"/><Relationship Id="rId350" Type="http://schemas.openxmlformats.org/officeDocument/2006/relationships/customXml" Target="../ink/ink441.xml"/><Relationship Id="rId9" Type="http://schemas.openxmlformats.org/officeDocument/2006/relationships/image" Target="../media/image2010.png"/><Relationship Id="rId210" Type="http://schemas.openxmlformats.org/officeDocument/2006/relationships/customXml" Target="../ink/ink371.xml"/><Relationship Id="rId26" Type="http://schemas.openxmlformats.org/officeDocument/2006/relationships/customXml" Target="../ink/ink279.xml"/><Relationship Id="rId231" Type="http://schemas.openxmlformats.org/officeDocument/2006/relationships/image" Target="../media/image1310.png"/><Relationship Id="rId252" Type="http://schemas.openxmlformats.org/officeDocument/2006/relationships/customXml" Target="../ink/ink392.xml"/><Relationship Id="rId273" Type="http://schemas.openxmlformats.org/officeDocument/2006/relationships/image" Target="../media/image1520.png"/><Relationship Id="rId294" Type="http://schemas.openxmlformats.org/officeDocument/2006/relationships/customXml" Target="../ink/ink413.xml"/><Relationship Id="rId308" Type="http://schemas.openxmlformats.org/officeDocument/2006/relationships/customXml" Target="../ink/ink420.xml"/><Relationship Id="rId329" Type="http://schemas.openxmlformats.org/officeDocument/2006/relationships/image" Target="../media/image1800.png"/><Relationship Id="rId47" Type="http://schemas.openxmlformats.org/officeDocument/2006/relationships/image" Target="../media/image390.png"/><Relationship Id="rId68" Type="http://schemas.openxmlformats.org/officeDocument/2006/relationships/customXml" Target="../ink/ink300.xml"/><Relationship Id="rId89" Type="http://schemas.openxmlformats.org/officeDocument/2006/relationships/image" Target="../media/image600.png"/><Relationship Id="rId112" Type="http://schemas.openxmlformats.org/officeDocument/2006/relationships/customXml" Target="../ink/ink322.xml"/><Relationship Id="rId133" Type="http://schemas.openxmlformats.org/officeDocument/2006/relationships/image" Target="../media/image820.png"/><Relationship Id="rId154" Type="http://schemas.openxmlformats.org/officeDocument/2006/relationships/customXml" Target="../ink/ink343.xml"/><Relationship Id="rId175" Type="http://schemas.openxmlformats.org/officeDocument/2006/relationships/image" Target="../media/image1030.png"/><Relationship Id="rId340" Type="http://schemas.openxmlformats.org/officeDocument/2006/relationships/customXml" Target="../ink/ink436.xml"/><Relationship Id="rId361" Type="http://schemas.openxmlformats.org/officeDocument/2006/relationships/image" Target="../media/image1960.png"/><Relationship Id="rId196" Type="http://schemas.openxmlformats.org/officeDocument/2006/relationships/customXml" Target="../ink/ink364.xml"/><Relationship Id="rId200" Type="http://schemas.openxmlformats.org/officeDocument/2006/relationships/customXml" Target="../ink/ink366.xml"/><Relationship Id="rId16" Type="http://schemas.openxmlformats.org/officeDocument/2006/relationships/customXml" Target="../ink/ink274.xml"/><Relationship Id="rId221" Type="http://schemas.openxmlformats.org/officeDocument/2006/relationships/image" Target="../media/image1260.png"/><Relationship Id="rId242" Type="http://schemas.openxmlformats.org/officeDocument/2006/relationships/customXml" Target="../ink/ink387.xml"/><Relationship Id="rId263" Type="http://schemas.openxmlformats.org/officeDocument/2006/relationships/image" Target="../media/image1470.png"/><Relationship Id="rId284" Type="http://schemas.openxmlformats.org/officeDocument/2006/relationships/customXml" Target="../ink/ink408.xml"/><Relationship Id="rId319" Type="http://schemas.openxmlformats.org/officeDocument/2006/relationships/image" Target="../media/image1750.png"/><Relationship Id="rId37" Type="http://schemas.openxmlformats.org/officeDocument/2006/relationships/image" Target="../media/image340.png"/><Relationship Id="rId58" Type="http://schemas.openxmlformats.org/officeDocument/2006/relationships/customXml" Target="../ink/ink295.xml"/><Relationship Id="rId79" Type="http://schemas.openxmlformats.org/officeDocument/2006/relationships/image" Target="../media/image550.png"/><Relationship Id="rId102" Type="http://schemas.openxmlformats.org/officeDocument/2006/relationships/customXml" Target="../ink/ink317.xml"/><Relationship Id="rId123" Type="http://schemas.openxmlformats.org/officeDocument/2006/relationships/image" Target="../media/image770.png"/><Relationship Id="rId144" Type="http://schemas.openxmlformats.org/officeDocument/2006/relationships/customXml" Target="../ink/ink338.xml"/><Relationship Id="rId330" Type="http://schemas.openxmlformats.org/officeDocument/2006/relationships/customXml" Target="../ink/ink431.xml"/><Relationship Id="rId90" Type="http://schemas.openxmlformats.org/officeDocument/2006/relationships/customXml" Target="../ink/ink311.xml"/><Relationship Id="rId165" Type="http://schemas.openxmlformats.org/officeDocument/2006/relationships/image" Target="../media/image980.png"/><Relationship Id="rId186" Type="http://schemas.openxmlformats.org/officeDocument/2006/relationships/customXml" Target="../ink/ink359.xml"/><Relationship Id="rId351" Type="http://schemas.openxmlformats.org/officeDocument/2006/relationships/image" Target="../media/image1911.png"/><Relationship Id="rId211" Type="http://schemas.openxmlformats.org/officeDocument/2006/relationships/image" Target="../media/image1210.png"/><Relationship Id="rId232" Type="http://schemas.openxmlformats.org/officeDocument/2006/relationships/customXml" Target="../ink/ink382.xml"/><Relationship Id="rId253" Type="http://schemas.openxmlformats.org/officeDocument/2006/relationships/image" Target="../media/image1420.png"/><Relationship Id="rId274" Type="http://schemas.openxmlformats.org/officeDocument/2006/relationships/customXml" Target="../ink/ink403.xml"/><Relationship Id="rId295" Type="http://schemas.openxmlformats.org/officeDocument/2006/relationships/image" Target="../media/image1630.png"/><Relationship Id="rId309" Type="http://schemas.openxmlformats.org/officeDocument/2006/relationships/image" Target="../media/image1700.png"/><Relationship Id="rId27" Type="http://schemas.openxmlformats.org/officeDocument/2006/relationships/image" Target="../media/image290.png"/><Relationship Id="rId48" Type="http://schemas.openxmlformats.org/officeDocument/2006/relationships/customXml" Target="../ink/ink290.xml"/><Relationship Id="rId69" Type="http://schemas.openxmlformats.org/officeDocument/2006/relationships/image" Target="../media/image500.png"/><Relationship Id="rId113" Type="http://schemas.openxmlformats.org/officeDocument/2006/relationships/image" Target="../media/image720.png"/><Relationship Id="rId134" Type="http://schemas.openxmlformats.org/officeDocument/2006/relationships/customXml" Target="../ink/ink333.xml"/><Relationship Id="rId320" Type="http://schemas.openxmlformats.org/officeDocument/2006/relationships/customXml" Target="../ink/ink426.xml"/><Relationship Id="rId80" Type="http://schemas.openxmlformats.org/officeDocument/2006/relationships/customXml" Target="../ink/ink306.xml"/><Relationship Id="rId155" Type="http://schemas.openxmlformats.org/officeDocument/2006/relationships/image" Target="../media/image930.png"/><Relationship Id="rId176" Type="http://schemas.openxmlformats.org/officeDocument/2006/relationships/customXml" Target="../ink/ink354.xml"/><Relationship Id="rId197" Type="http://schemas.openxmlformats.org/officeDocument/2006/relationships/image" Target="../media/image1140.png"/><Relationship Id="rId341" Type="http://schemas.openxmlformats.org/officeDocument/2006/relationships/image" Target="../media/image1860.png"/><Relationship Id="rId362" Type="http://schemas.openxmlformats.org/officeDocument/2006/relationships/customXml" Target="../ink/ink447.xml"/><Relationship Id="rId201" Type="http://schemas.openxmlformats.org/officeDocument/2006/relationships/image" Target="../media/image1160.png"/><Relationship Id="rId222" Type="http://schemas.openxmlformats.org/officeDocument/2006/relationships/customXml" Target="../ink/ink377.xml"/><Relationship Id="rId243" Type="http://schemas.openxmlformats.org/officeDocument/2006/relationships/image" Target="../media/image1370.png"/><Relationship Id="rId264" Type="http://schemas.openxmlformats.org/officeDocument/2006/relationships/customXml" Target="../ink/ink398.xml"/><Relationship Id="rId285" Type="http://schemas.openxmlformats.org/officeDocument/2006/relationships/image" Target="../media/image1580.png"/><Relationship Id="rId17" Type="http://schemas.openxmlformats.org/officeDocument/2006/relationships/image" Target="../media/image2410.png"/><Relationship Id="rId38" Type="http://schemas.openxmlformats.org/officeDocument/2006/relationships/customXml" Target="../ink/ink285.xml"/><Relationship Id="rId59" Type="http://schemas.openxmlformats.org/officeDocument/2006/relationships/image" Target="../media/image450.png"/><Relationship Id="rId103" Type="http://schemas.openxmlformats.org/officeDocument/2006/relationships/image" Target="../media/image670.png"/><Relationship Id="rId124" Type="http://schemas.openxmlformats.org/officeDocument/2006/relationships/customXml" Target="../ink/ink328.xml"/><Relationship Id="rId310" Type="http://schemas.openxmlformats.org/officeDocument/2006/relationships/customXml" Target="../ink/ink421.xml"/><Relationship Id="rId70" Type="http://schemas.openxmlformats.org/officeDocument/2006/relationships/customXml" Target="../ink/ink301.xml"/><Relationship Id="rId91" Type="http://schemas.openxmlformats.org/officeDocument/2006/relationships/image" Target="../media/image610.png"/><Relationship Id="rId145" Type="http://schemas.openxmlformats.org/officeDocument/2006/relationships/image" Target="../media/image880.png"/><Relationship Id="rId166" Type="http://schemas.openxmlformats.org/officeDocument/2006/relationships/customXml" Target="../ink/ink349.xml"/><Relationship Id="rId187" Type="http://schemas.openxmlformats.org/officeDocument/2006/relationships/image" Target="../media/image1090.png"/><Relationship Id="rId331" Type="http://schemas.openxmlformats.org/officeDocument/2006/relationships/image" Target="../media/image1811.png"/><Relationship Id="rId352" Type="http://schemas.openxmlformats.org/officeDocument/2006/relationships/customXml" Target="../ink/ink442.xml"/><Relationship Id="rId1" Type="http://schemas.openxmlformats.org/officeDocument/2006/relationships/slideLayout" Target="../slideLayouts/slideLayout8.xml"/><Relationship Id="rId212" Type="http://schemas.openxmlformats.org/officeDocument/2006/relationships/customXml" Target="../ink/ink372.xml"/><Relationship Id="rId233" Type="http://schemas.openxmlformats.org/officeDocument/2006/relationships/image" Target="../media/image1320.png"/><Relationship Id="rId254" Type="http://schemas.openxmlformats.org/officeDocument/2006/relationships/customXml" Target="../ink/ink393.xml"/><Relationship Id="rId28" Type="http://schemas.openxmlformats.org/officeDocument/2006/relationships/customXml" Target="../ink/ink280.xml"/><Relationship Id="rId49" Type="http://schemas.openxmlformats.org/officeDocument/2006/relationships/image" Target="../media/image400.png"/><Relationship Id="rId114" Type="http://schemas.openxmlformats.org/officeDocument/2006/relationships/customXml" Target="../ink/ink323.xml"/><Relationship Id="rId275" Type="http://schemas.openxmlformats.org/officeDocument/2006/relationships/image" Target="../media/image1530.png"/><Relationship Id="rId296" Type="http://schemas.openxmlformats.org/officeDocument/2006/relationships/customXml" Target="../ink/ink414.xml"/><Relationship Id="rId300" Type="http://schemas.openxmlformats.org/officeDocument/2006/relationships/customXml" Target="../ink/ink416.xml"/><Relationship Id="rId60" Type="http://schemas.openxmlformats.org/officeDocument/2006/relationships/customXml" Target="../ink/ink296.xml"/><Relationship Id="rId81" Type="http://schemas.openxmlformats.org/officeDocument/2006/relationships/image" Target="../media/image560.png"/><Relationship Id="rId135" Type="http://schemas.openxmlformats.org/officeDocument/2006/relationships/image" Target="../media/image830.png"/><Relationship Id="rId156" Type="http://schemas.openxmlformats.org/officeDocument/2006/relationships/customXml" Target="../ink/ink344.xml"/><Relationship Id="rId177" Type="http://schemas.openxmlformats.org/officeDocument/2006/relationships/image" Target="../media/image1040.png"/><Relationship Id="rId198" Type="http://schemas.openxmlformats.org/officeDocument/2006/relationships/customXml" Target="../ink/ink365.xml"/><Relationship Id="rId321" Type="http://schemas.openxmlformats.org/officeDocument/2006/relationships/image" Target="../media/image1760.png"/><Relationship Id="rId342" Type="http://schemas.openxmlformats.org/officeDocument/2006/relationships/customXml" Target="../ink/ink437.xml"/><Relationship Id="rId363" Type="http://schemas.openxmlformats.org/officeDocument/2006/relationships/image" Target="../media/image1970.png"/><Relationship Id="rId202" Type="http://schemas.openxmlformats.org/officeDocument/2006/relationships/customXml" Target="../ink/ink367.xml"/><Relationship Id="rId223" Type="http://schemas.openxmlformats.org/officeDocument/2006/relationships/image" Target="../media/image1270.png"/><Relationship Id="rId244" Type="http://schemas.openxmlformats.org/officeDocument/2006/relationships/customXml" Target="../ink/ink388.xml"/><Relationship Id="rId18" Type="http://schemas.openxmlformats.org/officeDocument/2006/relationships/customXml" Target="../ink/ink275.xml"/><Relationship Id="rId39" Type="http://schemas.openxmlformats.org/officeDocument/2006/relationships/image" Target="../media/image350.png"/><Relationship Id="rId265" Type="http://schemas.openxmlformats.org/officeDocument/2006/relationships/image" Target="../media/image1480.png"/><Relationship Id="rId286" Type="http://schemas.openxmlformats.org/officeDocument/2006/relationships/customXml" Target="../ink/ink409.xml"/><Relationship Id="rId50" Type="http://schemas.openxmlformats.org/officeDocument/2006/relationships/customXml" Target="../ink/ink291.xml"/><Relationship Id="rId104" Type="http://schemas.openxmlformats.org/officeDocument/2006/relationships/customXml" Target="../ink/ink318.xml"/><Relationship Id="rId125" Type="http://schemas.openxmlformats.org/officeDocument/2006/relationships/image" Target="../media/image780.png"/><Relationship Id="rId146" Type="http://schemas.openxmlformats.org/officeDocument/2006/relationships/customXml" Target="../ink/ink339.xml"/><Relationship Id="rId167" Type="http://schemas.openxmlformats.org/officeDocument/2006/relationships/image" Target="../media/image990.png"/><Relationship Id="rId188" Type="http://schemas.openxmlformats.org/officeDocument/2006/relationships/customXml" Target="../ink/ink360.xml"/><Relationship Id="rId311" Type="http://schemas.openxmlformats.org/officeDocument/2006/relationships/image" Target="../media/image1712.png"/><Relationship Id="rId332" Type="http://schemas.openxmlformats.org/officeDocument/2006/relationships/customXml" Target="../ink/ink432.xml"/><Relationship Id="rId353" Type="http://schemas.openxmlformats.org/officeDocument/2006/relationships/image" Target="../media/image1920.png"/><Relationship Id="rId71" Type="http://schemas.openxmlformats.org/officeDocument/2006/relationships/image" Target="../media/image510.png"/><Relationship Id="rId92" Type="http://schemas.openxmlformats.org/officeDocument/2006/relationships/customXml" Target="../ink/ink312.xml"/><Relationship Id="rId213" Type="http://schemas.openxmlformats.org/officeDocument/2006/relationships/image" Target="../media/image1220.png"/><Relationship Id="rId234" Type="http://schemas.openxmlformats.org/officeDocument/2006/relationships/customXml" Target="../ink/ink383.xml"/><Relationship Id="rId2" Type="http://schemas.openxmlformats.org/officeDocument/2006/relationships/customXml" Target="../ink/ink267.xml"/><Relationship Id="rId29" Type="http://schemas.openxmlformats.org/officeDocument/2006/relationships/image" Target="../media/image300.png"/><Relationship Id="rId255" Type="http://schemas.openxmlformats.org/officeDocument/2006/relationships/image" Target="../media/image1430.png"/><Relationship Id="rId276" Type="http://schemas.openxmlformats.org/officeDocument/2006/relationships/customXml" Target="../ink/ink404.xml"/><Relationship Id="rId297" Type="http://schemas.openxmlformats.org/officeDocument/2006/relationships/image" Target="../media/image1640.png"/><Relationship Id="rId40" Type="http://schemas.openxmlformats.org/officeDocument/2006/relationships/customXml" Target="../ink/ink286.xml"/><Relationship Id="rId115" Type="http://schemas.openxmlformats.org/officeDocument/2006/relationships/image" Target="../media/image730.png"/><Relationship Id="rId136" Type="http://schemas.openxmlformats.org/officeDocument/2006/relationships/customXml" Target="../ink/ink334.xml"/><Relationship Id="rId157" Type="http://schemas.openxmlformats.org/officeDocument/2006/relationships/image" Target="../media/image940.png"/><Relationship Id="rId178" Type="http://schemas.openxmlformats.org/officeDocument/2006/relationships/customXml" Target="../ink/ink355.xml"/><Relationship Id="rId301" Type="http://schemas.openxmlformats.org/officeDocument/2006/relationships/image" Target="../media/image1660.png"/><Relationship Id="rId322" Type="http://schemas.openxmlformats.org/officeDocument/2006/relationships/customXml" Target="../ink/ink427.xml"/><Relationship Id="rId343" Type="http://schemas.openxmlformats.org/officeDocument/2006/relationships/image" Target="../media/image1870.png"/><Relationship Id="rId364" Type="http://schemas.openxmlformats.org/officeDocument/2006/relationships/customXml" Target="../ink/ink448.xml"/><Relationship Id="rId61" Type="http://schemas.openxmlformats.org/officeDocument/2006/relationships/image" Target="../media/image460.png"/><Relationship Id="rId82" Type="http://schemas.openxmlformats.org/officeDocument/2006/relationships/customXml" Target="../ink/ink307.xml"/><Relationship Id="rId199" Type="http://schemas.openxmlformats.org/officeDocument/2006/relationships/image" Target="../media/image1150.png"/><Relationship Id="rId203" Type="http://schemas.openxmlformats.org/officeDocument/2006/relationships/image" Target="../media/image1170.png"/><Relationship Id="rId19" Type="http://schemas.openxmlformats.org/officeDocument/2006/relationships/image" Target="../media/image2510.png"/><Relationship Id="rId224" Type="http://schemas.openxmlformats.org/officeDocument/2006/relationships/customXml" Target="../ink/ink378.xml"/><Relationship Id="rId245" Type="http://schemas.openxmlformats.org/officeDocument/2006/relationships/image" Target="../media/image1380.png"/><Relationship Id="rId266" Type="http://schemas.openxmlformats.org/officeDocument/2006/relationships/customXml" Target="../ink/ink399.xml"/><Relationship Id="rId287" Type="http://schemas.openxmlformats.org/officeDocument/2006/relationships/image" Target="../media/image1590.png"/><Relationship Id="rId30" Type="http://schemas.openxmlformats.org/officeDocument/2006/relationships/customXml" Target="../ink/ink281.xml"/><Relationship Id="rId105" Type="http://schemas.openxmlformats.org/officeDocument/2006/relationships/image" Target="../media/image680.png"/><Relationship Id="rId126" Type="http://schemas.openxmlformats.org/officeDocument/2006/relationships/customXml" Target="../ink/ink329.xml"/><Relationship Id="rId147" Type="http://schemas.openxmlformats.org/officeDocument/2006/relationships/image" Target="../media/image890.png"/><Relationship Id="rId168" Type="http://schemas.openxmlformats.org/officeDocument/2006/relationships/customXml" Target="../ink/ink350.xml"/><Relationship Id="rId312" Type="http://schemas.openxmlformats.org/officeDocument/2006/relationships/customXml" Target="../ink/ink422.xml"/><Relationship Id="rId333" Type="http://schemas.openxmlformats.org/officeDocument/2006/relationships/image" Target="../media/image1820.png"/><Relationship Id="rId354" Type="http://schemas.openxmlformats.org/officeDocument/2006/relationships/customXml" Target="../ink/ink443.xml"/><Relationship Id="rId51" Type="http://schemas.openxmlformats.org/officeDocument/2006/relationships/image" Target="../media/image410.png"/><Relationship Id="rId72" Type="http://schemas.openxmlformats.org/officeDocument/2006/relationships/customXml" Target="../ink/ink302.xml"/><Relationship Id="rId93" Type="http://schemas.openxmlformats.org/officeDocument/2006/relationships/image" Target="../media/image620.png"/><Relationship Id="rId189" Type="http://schemas.openxmlformats.org/officeDocument/2006/relationships/image" Target="../media/image1100.png"/><Relationship Id="rId3" Type="http://schemas.openxmlformats.org/officeDocument/2006/relationships/image" Target="../media/image1711.png"/><Relationship Id="rId214" Type="http://schemas.openxmlformats.org/officeDocument/2006/relationships/customXml" Target="../ink/ink373.xml"/><Relationship Id="rId235" Type="http://schemas.openxmlformats.org/officeDocument/2006/relationships/image" Target="../media/image1330.png"/><Relationship Id="rId256" Type="http://schemas.openxmlformats.org/officeDocument/2006/relationships/customXml" Target="../ink/ink394.xml"/><Relationship Id="rId277" Type="http://schemas.openxmlformats.org/officeDocument/2006/relationships/image" Target="../media/image1540.png"/><Relationship Id="rId298" Type="http://schemas.openxmlformats.org/officeDocument/2006/relationships/customXml" Target="../ink/ink415.xml"/><Relationship Id="rId116" Type="http://schemas.openxmlformats.org/officeDocument/2006/relationships/customXml" Target="../ink/ink324.xml"/><Relationship Id="rId137" Type="http://schemas.openxmlformats.org/officeDocument/2006/relationships/image" Target="../media/image840.png"/><Relationship Id="rId158" Type="http://schemas.openxmlformats.org/officeDocument/2006/relationships/customXml" Target="../ink/ink345.xml"/><Relationship Id="rId302" Type="http://schemas.openxmlformats.org/officeDocument/2006/relationships/customXml" Target="../ink/ink417.xml"/><Relationship Id="rId323" Type="http://schemas.openxmlformats.org/officeDocument/2006/relationships/image" Target="../media/image1770.png"/><Relationship Id="rId344" Type="http://schemas.openxmlformats.org/officeDocument/2006/relationships/customXml" Target="../ink/ink438.xml"/><Relationship Id="rId20" Type="http://schemas.openxmlformats.org/officeDocument/2006/relationships/customXml" Target="../ink/ink276.xml"/><Relationship Id="rId41" Type="http://schemas.openxmlformats.org/officeDocument/2006/relationships/image" Target="../media/image360.png"/><Relationship Id="rId62" Type="http://schemas.openxmlformats.org/officeDocument/2006/relationships/customXml" Target="../ink/ink297.xml"/><Relationship Id="rId83" Type="http://schemas.openxmlformats.org/officeDocument/2006/relationships/image" Target="../media/image570.png"/><Relationship Id="rId179" Type="http://schemas.openxmlformats.org/officeDocument/2006/relationships/image" Target="../media/image1050.png"/><Relationship Id="rId365" Type="http://schemas.openxmlformats.org/officeDocument/2006/relationships/image" Target="../media/image1980.png"/><Relationship Id="rId190" Type="http://schemas.openxmlformats.org/officeDocument/2006/relationships/customXml" Target="../ink/ink361.xml"/><Relationship Id="rId204" Type="http://schemas.openxmlformats.org/officeDocument/2006/relationships/customXml" Target="../ink/ink368.xml"/><Relationship Id="rId225" Type="http://schemas.openxmlformats.org/officeDocument/2006/relationships/image" Target="../media/image1280.png"/><Relationship Id="rId246" Type="http://schemas.openxmlformats.org/officeDocument/2006/relationships/customXml" Target="../ink/ink389.xml"/><Relationship Id="rId267" Type="http://schemas.openxmlformats.org/officeDocument/2006/relationships/image" Target="../media/image1490.png"/><Relationship Id="rId288" Type="http://schemas.openxmlformats.org/officeDocument/2006/relationships/customXml" Target="../ink/ink410.xml"/><Relationship Id="rId106" Type="http://schemas.openxmlformats.org/officeDocument/2006/relationships/customXml" Target="../ink/ink319.xml"/><Relationship Id="rId127" Type="http://schemas.openxmlformats.org/officeDocument/2006/relationships/image" Target="../media/image790.png"/><Relationship Id="rId313" Type="http://schemas.openxmlformats.org/officeDocument/2006/relationships/image" Target="../media/image1720.png"/><Relationship Id="rId10" Type="http://schemas.openxmlformats.org/officeDocument/2006/relationships/customXml" Target="../ink/ink271.xml"/><Relationship Id="rId31" Type="http://schemas.openxmlformats.org/officeDocument/2006/relationships/image" Target="../media/image310.png"/><Relationship Id="rId52" Type="http://schemas.openxmlformats.org/officeDocument/2006/relationships/customXml" Target="../ink/ink292.xml"/><Relationship Id="rId73" Type="http://schemas.openxmlformats.org/officeDocument/2006/relationships/image" Target="../media/image520.png"/><Relationship Id="rId94" Type="http://schemas.openxmlformats.org/officeDocument/2006/relationships/customXml" Target="../ink/ink313.xml"/><Relationship Id="rId148" Type="http://schemas.openxmlformats.org/officeDocument/2006/relationships/customXml" Target="../ink/ink340.xml"/><Relationship Id="rId169" Type="http://schemas.openxmlformats.org/officeDocument/2006/relationships/image" Target="../media/image1000.png"/><Relationship Id="rId334" Type="http://schemas.openxmlformats.org/officeDocument/2006/relationships/customXml" Target="../ink/ink433.xml"/><Relationship Id="rId355" Type="http://schemas.openxmlformats.org/officeDocument/2006/relationships/image" Target="../media/image1930.png"/><Relationship Id="rId4" Type="http://schemas.openxmlformats.org/officeDocument/2006/relationships/customXml" Target="../ink/ink268.xml"/><Relationship Id="rId180" Type="http://schemas.openxmlformats.org/officeDocument/2006/relationships/customXml" Target="../ink/ink356.xml"/><Relationship Id="rId215" Type="http://schemas.openxmlformats.org/officeDocument/2006/relationships/image" Target="../media/image1230.png"/><Relationship Id="rId236" Type="http://schemas.openxmlformats.org/officeDocument/2006/relationships/customXml" Target="../ink/ink384.xml"/><Relationship Id="rId257" Type="http://schemas.openxmlformats.org/officeDocument/2006/relationships/image" Target="../media/image1440.png"/><Relationship Id="rId278" Type="http://schemas.openxmlformats.org/officeDocument/2006/relationships/customXml" Target="../ink/ink405.xml"/><Relationship Id="rId303" Type="http://schemas.openxmlformats.org/officeDocument/2006/relationships/image" Target="../media/image1670.png"/><Relationship Id="rId42" Type="http://schemas.openxmlformats.org/officeDocument/2006/relationships/customXml" Target="../ink/ink287.xml"/><Relationship Id="rId84" Type="http://schemas.openxmlformats.org/officeDocument/2006/relationships/customXml" Target="../ink/ink308.xml"/><Relationship Id="rId138" Type="http://schemas.openxmlformats.org/officeDocument/2006/relationships/customXml" Target="../ink/ink335.xml"/><Relationship Id="rId345" Type="http://schemas.openxmlformats.org/officeDocument/2006/relationships/image" Target="../media/image1880.png"/><Relationship Id="rId191" Type="http://schemas.openxmlformats.org/officeDocument/2006/relationships/image" Target="../media/image1110.png"/><Relationship Id="rId205" Type="http://schemas.openxmlformats.org/officeDocument/2006/relationships/image" Target="../media/image1180.png"/><Relationship Id="rId247" Type="http://schemas.openxmlformats.org/officeDocument/2006/relationships/image" Target="../media/image1390.png"/><Relationship Id="rId107" Type="http://schemas.openxmlformats.org/officeDocument/2006/relationships/image" Target="../media/image690.png"/><Relationship Id="rId289" Type="http://schemas.openxmlformats.org/officeDocument/2006/relationships/image" Target="../media/image1600.png"/><Relationship Id="rId11" Type="http://schemas.openxmlformats.org/officeDocument/2006/relationships/image" Target="../media/image2110.png"/><Relationship Id="rId53" Type="http://schemas.openxmlformats.org/officeDocument/2006/relationships/image" Target="../media/image420.png"/><Relationship Id="rId149" Type="http://schemas.openxmlformats.org/officeDocument/2006/relationships/image" Target="../media/image900.png"/><Relationship Id="rId314" Type="http://schemas.openxmlformats.org/officeDocument/2006/relationships/customXml" Target="../ink/ink423.xml"/><Relationship Id="rId356" Type="http://schemas.openxmlformats.org/officeDocument/2006/relationships/customXml" Target="../ink/ink444.xml"/><Relationship Id="rId95" Type="http://schemas.openxmlformats.org/officeDocument/2006/relationships/image" Target="../media/image630.png"/><Relationship Id="rId160" Type="http://schemas.openxmlformats.org/officeDocument/2006/relationships/customXml" Target="../ink/ink346.xml"/><Relationship Id="rId216" Type="http://schemas.openxmlformats.org/officeDocument/2006/relationships/customXml" Target="../ink/ink374.xml"/><Relationship Id="rId258" Type="http://schemas.openxmlformats.org/officeDocument/2006/relationships/customXml" Target="../ink/ink395.xml"/><Relationship Id="rId22" Type="http://schemas.openxmlformats.org/officeDocument/2006/relationships/customXml" Target="../ink/ink277.xml"/><Relationship Id="rId64" Type="http://schemas.openxmlformats.org/officeDocument/2006/relationships/customXml" Target="../ink/ink298.xml"/><Relationship Id="rId118" Type="http://schemas.openxmlformats.org/officeDocument/2006/relationships/customXml" Target="../ink/ink325.xml"/><Relationship Id="rId325" Type="http://schemas.openxmlformats.org/officeDocument/2006/relationships/image" Target="../media/image1780.png"/><Relationship Id="rId367" Type="http://schemas.openxmlformats.org/officeDocument/2006/relationships/image" Target="../media/image1990.png"/><Relationship Id="rId171" Type="http://schemas.openxmlformats.org/officeDocument/2006/relationships/image" Target="../media/image1010.png"/><Relationship Id="rId227" Type="http://schemas.openxmlformats.org/officeDocument/2006/relationships/image" Target="../media/image1290.png"/><Relationship Id="rId269" Type="http://schemas.openxmlformats.org/officeDocument/2006/relationships/image" Target="../media/image1500.png"/><Relationship Id="rId33" Type="http://schemas.openxmlformats.org/officeDocument/2006/relationships/image" Target="../media/image320.png"/><Relationship Id="rId129" Type="http://schemas.openxmlformats.org/officeDocument/2006/relationships/image" Target="../media/image800.png"/><Relationship Id="rId280" Type="http://schemas.openxmlformats.org/officeDocument/2006/relationships/customXml" Target="../ink/ink406.xml"/><Relationship Id="rId336" Type="http://schemas.openxmlformats.org/officeDocument/2006/relationships/customXml" Target="../ink/ink434.xml"/><Relationship Id="rId75" Type="http://schemas.openxmlformats.org/officeDocument/2006/relationships/image" Target="../media/image530.png"/><Relationship Id="rId140" Type="http://schemas.openxmlformats.org/officeDocument/2006/relationships/customXml" Target="../ink/ink336.xml"/><Relationship Id="rId182" Type="http://schemas.openxmlformats.org/officeDocument/2006/relationships/customXml" Target="../ink/ink357.xml"/><Relationship Id="rId6" Type="http://schemas.openxmlformats.org/officeDocument/2006/relationships/customXml" Target="../ink/ink269.xml"/><Relationship Id="rId238" Type="http://schemas.openxmlformats.org/officeDocument/2006/relationships/customXml" Target="../ink/ink385.xml"/><Relationship Id="rId291" Type="http://schemas.openxmlformats.org/officeDocument/2006/relationships/image" Target="../media/image1610.png"/><Relationship Id="rId305" Type="http://schemas.openxmlformats.org/officeDocument/2006/relationships/image" Target="../media/image1680.png"/><Relationship Id="rId347" Type="http://schemas.openxmlformats.org/officeDocument/2006/relationships/image" Target="../media/image1890.png"/><Relationship Id="rId44" Type="http://schemas.openxmlformats.org/officeDocument/2006/relationships/customXml" Target="../ink/ink288.xml"/><Relationship Id="rId86" Type="http://schemas.openxmlformats.org/officeDocument/2006/relationships/customXml" Target="../ink/ink309.xml"/><Relationship Id="rId151" Type="http://schemas.openxmlformats.org/officeDocument/2006/relationships/image" Target="../media/image910.png"/><Relationship Id="rId193" Type="http://schemas.openxmlformats.org/officeDocument/2006/relationships/image" Target="../media/image1120.png"/><Relationship Id="rId207" Type="http://schemas.openxmlformats.org/officeDocument/2006/relationships/image" Target="../media/image1190.png"/><Relationship Id="rId249" Type="http://schemas.openxmlformats.org/officeDocument/2006/relationships/image" Target="../media/image1400.png"/><Relationship Id="rId13" Type="http://schemas.openxmlformats.org/officeDocument/2006/relationships/image" Target="../media/image2210.png"/><Relationship Id="rId109" Type="http://schemas.openxmlformats.org/officeDocument/2006/relationships/image" Target="../media/image700.png"/><Relationship Id="rId260" Type="http://schemas.openxmlformats.org/officeDocument/2006/relationships/customXml" Target="../ink/ink396.xml"/><Relationship Id="rId316" Type="http://schemas.openxmlformats.org/officeDocument/2006/relationships/customXml" Target="../ink/ink424.xml"/><Relationship Id="rId55" Type="http://schemas.openxmlformats.org/officeDocument/2006/relationships/image" Target="../media/image430.png"/><Relationship Id="rId97" Type="http://schemas.openxmlformats.org/officeDocument/2006/relationships/image" Target="../media/image640.png"/><Relationship Id="rId120" Type="http://schemas.openxmlformats.org/officeDocument/2006/relationships/customXml" Target="../ink/ink326.xml"/><Relationship Id="rId358" Type="http://schemas.openxmlformats.org/officeDocument/2006/relationships/customXml" Target="../ink/ink445.xml"/><Relationship Id="rId162" Type="http://schemas.openxmlformats.org/officeDocument/2006/relationships/customXml" Target="../ink/ink347.xml"/><Relationship Id="rId218" Type="http://schemas.openxmlformats.org/officeDocument/2006/relationships/customXml" Target="../ink/ink375.xml"/><Relationship Id="rId271" Type="http://schemas.openxmlformats.org/officeDocument/2006/relationships/image" Target="../media/image1510.png"/><Relationship Id="rId24" Type="http://schemas.openxmlformats.org/officeDocument/2006/relationships/customXml" Target="../ink/ink278.xml"/><Relationship Id="rId66" Type="http://schemas.openxmlformats.org/officeDocument/2006/relationships/customXml" Target="../ink/ink299.xml"/><Relationship Id="rId131" Type="http://schemas.openxmlformats.org/officeDocument/2006/relationships/image" Target="../media/image810.png"/><Relationship Id="rId327" Type="http://schemas.openxmlformats.org/officeDocument/2006/relationships/image" Target="../media/image1790.png"/><Relationship Id="rId369" Type="http://schemas.openxmlformats.org/officeDocument/2006/relationships/image" Target="../media/image2000.png"/><Relationship Id="rId173" Type="http://schemas.openxmlformats.org/officeDocument/2006/relationships/image" Target="../media/image1020.png"/><Relationship Id="rId229" Type="http://schemas.openxmlformats.org/officeDocument/2006/relationships/image" Target="../media/image1300.png"/><Relationship Id="rId240" Type="http://schemas.openxmlformats.org/officeDocument/2006/relationships/customXml" Target="../ink/ink386.xml"/><Relationship Id="rId35" Type="http://schemas.openxmlformats.org/officeDocument/2006/relationships/image" Target="../media/image330.png"/><Relationship Id="rId77" Type="http://schemas.openxmlformats.org/officeDocument/2006/relationships/image" Target="../media/image540.png"/><Relationship Id="rId100" Type="http://schemas.openxmlformats.org/officeDocument/2006/relationships/customXml" Target="../ink/ink316.xml"/><Relationship Id="rId282" Type="http://schemas.openxmlformats.org/officeDocument/2006/relationships/customXml" Target="../ink/ink407.xml"/><Relationship Id="rId338" Type="http://schemas.openxmlformats.org/officeDocument/2006/relationships/customXml" Target="../ink/ink435.xml"/><Relationship Id="rId8" Type="http://schemas.openxmlformats.org/officeDocument/2006/relationships/customXml" Target="../ink/ink270.xml"/><Relationship Id="rId142" Type="http://schemas.openxmlformats.org/officeDocument/2006/relationships/customXml" Target="../ink/ink337.xml"/><Relationship Id="rId184" Type="http://schemas.openxmlformats.org/officeDocument/2006/relationships/customXml" Target="../ink/ink358.xml"/><Relationship Id="rId251" Type="http://schemas.openxmlformats.org/officeDocument/2006/relationships/image" Target="../media/image1410.png"/><Relationship Id="rId46" Type="http://schemas.openxmlformats.org/officeDocument/2006/relationships/customXml" Target="../ink/ink289.xml"/><Relationship Id="rId293" Type="http://schemas.openxmlformats.org/officeDocument/2006/relationships/image" Target="../media/image1620.png"/><Relationship Id="rId307" Type="http://schemas.openxmlformats.org/officeDocument/2006/relationships/image" Target="../media/image1690.png"/><Relationship Id="rId349" Type="http://schemas.openxmlformats.org/officeDocument/2006/relationships/image" Target="../media/image1900.png"/><Relationship Id="rId88" Type="http://schemas.openxmlformats.org/officeDocument/2006/relationships/customXml" Target="../ink/ink310.xml"/><Relationship Id="rId111" Type="http://schemas.openxmlformats.org/officeDocument/2006/relationships/image" Target="../media/image710.png"/><Relationship Id="rId153" Type="http://schemas.openxmlformats.org/officeDocument/2006/relationships/image" Target="../media/image920.png"/><Relationship Id="rId195" Type="http://schemas.openxmlformats.org/officeDocument/2006/relationships/image" Target="../media/image1130.png"/><Relationship Id="rId209" Type="http://schemas.openxmlformats.org/officeDocument/2006/relationships/image" Target="../media/image1200.png"/><Relationship Id="rId360" Type="http://schemas.openxmlformats.org/officeDocument/2006/relationships/customXml" Target="../ink/ink446.xml"/><Relationship Id="rId220" Type="http://schemas.openxmlformats.org/officeDocument/2006/relationships/customXml" Target="../ink/ink37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hyperlink" Target="https://api.sap.com/"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hyperlink" Target="mailto:server@anubhavtrainings.com" TargetMode="External"/><Relationship Id="rId4" Type="http://schemas.openxmlformats.org/officeDocument/2006/relationships/hyperlink" Target="https://fioriappslibrary.hana.ondemand.com/sap/fix/externalViewer/"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training.sap.com/certification/c_abapd_2309-sap-certified-associate--back-end-developer---abap-cloud-g/" TargetMode="External"/><Relationship Id="rId2" Type="http://schemas.openxmlformats.org/officeDocument/2006/relationships/hyperlink" Target="https://training.sap.com/certification/validity?keepQueryParams=1&amp;keepRequestMethod=1" TargetMode="External"/><Relationship Id="rId1" Type="http://schemas.openxmlformats.org/officeDocument/2006/relationships/slideLayout" Target="../slideLayouts/slideLayout8.xml"/><Relationship Id="rId6" Type="http://schemas.openxmlformats.org/officeDocument/2006/relationships/image" Target="../media/image282.png"/><Relationship Id="rId5" Type="http://schemas.openxmlformats.org/officeDocument/2006/relationships/hyperlink" Target="mailto:Anubhav.abap@gmail.com" TargetMode="External"/><Relationship Id="rId4" Type="http://schemas.openxmlformats.org/officeDocument/2006/relationships/hyperlink" Target="mailto:Raj.shettyhyd@gmail.co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twitter.com/" TargetMode="External"/><Relationship Id="rId2" Type="http://schemas.openxmlformats.org/officeDocument/2006/relationships/hyperlink" Target="http://www.facebook.com/" TargetMode="External"/><Relationship Id="rId1" Type="http://schemas.openxmlformats.org/officeDocument/2006/relationships/slideLayout" Target="../slideLayouts/slideLayout21.xml"/><Relationship Id="rId5" Type="http://schemas.openxmlformats.org/officeDocument/2006/relationships/image" Target="../media/image4.png"/><Relationship Id="rId4" Type="http://schemas.openxmlformats.org/officeDocument/2006/relationships/hyperlink" Target="http://www.dribbble.com/"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288.jpeg"/><Relationship Id="rId3" Type="http://schemas.openxmlformats.org/officeDocument/2006/relationships/image" Target="../media/image283.jpeg"/><Relationship Id="rId7" Type="http://schemas.openxmlformats.org/officeDocument/2006/relationships/image" Target="../media/image287.tiff"/><Relationship Id="rId2" Type="http://schemas.openxmlformats.org/officeDocument/2006/relationships/notesSlide" Target="../notesSlides/notesSlide18.xml"/><Relationship Id="rId1" Type="http://schemas.openxmlformats.org/officeDocument/2006/relationships/slideLayout" Target="../slideLayouts/slideLayout38.xml"/><Relationship Id="rId6" Type="http://schemas.openxmlformats.org/officeDocument/2006/relationships/image" Target="../media/image286.tiff"/><Relationship Id="rId5" Type="http://schemas.openxmlformats.org/officeDocument/2006/relationships/image" Target="../media/image285.tiff"/><Relationship Id="rId4" Type="http://schemas.openxmlformats.org/officeDocument/2006/relationships/image" Target="../media/image284.tiff"/><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17" Type="http://schemas.openxmlformats.org/officeDocument/2006/relationships/image" Target="../media/image64.png"/><Relationship Id="rId21" Type="http://schemas.openxmlformats.org/officeDocument/2006/relationships/image" Target="../media/image16.png"/><Relationship Id="rId324" Type="http://schemas.openxmlformats.org/officeDocument/2006/relationships/image" Target="../media/image167.png"/><Relationship Id="rId531" Type="http://schemas.openxmlformats.org/officeDocument/2006/relationships/image" Target="../media/image270.png"/><Relationship Id="rId170" Type="http://schemas.openxmlformats.org/officeDocument/2006/relationships/customXml" Target="../ink/ink85.xml"/><Relationship Id="rId268" Type="http://schemas.openxmlformats.org/officeDocument/2006/relationships/image" Target="../media/image139.png"/><Relationship Id="rId475" Type="http://schemas.openxmlformats.org/officeDocument/2006/relationships/customXml" Target="../ink/ink238.xml"/><Relationship Id="rId32" Type="http://schemas.openxmlformats.org/officeDocument/2006/relationships/customXml" Target="../ink/ink16.xml"/><Relationship Id="rId128" Type="http://schemas.openxmlformats.org/officeDocument/2006/relationships/customXml" Target="../ink/ink64.xml"/><Relationship Id="rId335" Type="http://schemas.openxmlformats.org/officeDocument/2006/relationships/customXml" Target="../ink/ink168.xml"/><Relationship Id="rId5" Type="http://schemas.openxmlformats.org/officeDocument/2006/relationships/image" Target="../media/image8.png"/><Relationship Id="rId181" Type="http://schemas.openxmlformats.org/officeDocument/2006/relationships/image" Target="../media/image96.png"/><Relationship Id="rId237" Type="http://schemas.openxmlformats.org/officeDocument/2006/relationships/customXml" Target="../ink/ink119.xml"/><Relationship Id="rId402" Type="http://schemas.openxmlformats.org/officeDocument/2006/relationships/image" Target="../media/image206.png"/><Relationship Id="rId279" Type="http://schemas.openxmlformats.org/officeDocument/2006/relationships/customXml" Target="../ink/ink140.xml"/><Relationship Id="rId444" Type="http://schemas.openxmlformats.org/officeDocument/2006/relationships/image" Target="../media/image227.png"/><Relationship Id="rId486" Type="http://schemas.openxmlformats.org/officeDocument/2006/relationships/customXml" Target="../ink/ink244.xml"/><Relationship Id="rId43" Type="http://schemas.openxmlformats.org/officeDocument/2006/relationships/image" Target="../media/image27.png"/><Relationship Id="rId139" Type="http://schemas.openxmlformats.org/officeDocument/2006/relationships/image" Target="../media/image75.png"/><Relationship Id="rId290" Type="http://schemas.openxmlformats.org/officeDocument/2006/relationships/image" Target="../media/image150.png"/><Relationship Id="rId304" Type="http://schemas.openxmlformats.org/officeDocument/2006/relationships/image" Target="../media/image157.png"/><Relationship Id="rId346" Type="http://schemas.openxmlformats.org/officeDocument/2006/relationships/image" Target="../media/image178.png"/><Relationship Id="rId388" Type="http://schemas.openxmlformats.org/officeDocument/2006/relationships/image" Target="../media/image199.png"/><Relationship Id="rId511" Type="http://schemas.openxmlformats.org/officeDocument/2006/relationships/image" Target="../media/image260.png"/><Relationship Id="rId85" Type="http://schemas.openxmlformats.org/officeDocument/2006/relationships/image" Target="../media/image48.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413" Type="http://schemas.openxmlformats.org/officeDocument/2006/relationships/customXml" Target="../ink/ink207.xml"/><Relationship Id="rId248" Type="http://schemas.openxmlformats.org/officeDocument/2006/relationships/image" Target="../media/image129.png"/><Relationship Id="rId455" Type="http://schemas.openxmlformats.org/officeDocument/2006/relationships/customXml" Target="../ink/ink228.xml"/><Relationship Id="rId497" Type="http://schemas.openxmlformats.org/officeDocument/2006/relationships/image" Target="../media/image253.png"/><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customXml" Target="../ink/ink158.xml"/><Relationship Id="rId357" Type="http://schemas.openxmlformats.org/officeDocument/2006/relationships/customXml" Target="../ink/ink179.xml"/><Relationship Id="rId522" Type="http://schemas.openxmlformats.org/officeDocument/2006/relationships/customXml" Target="../ink/ink262.xml"/><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86.png"/><Relationship Id="rId217" Type="http://schemas.openxmlformats.org/officeDocument/2006/relationships/image" Target="../media/image114.png"/><Relationship Id="rId399" Type="http://schemas.openxmlformats.org/officeDocument/2006/relationships/customXml" Target="../ink/ink200.xml"/><Relationship Id="rId259" Type="http://schemas.openxmlformats.org/officeDocument/2006/relationships/customXml" Target="../ink/ink130.xml"/><Relationship Id="rId424" Type="http://schemas.openxmlformats.org/officeDocument/2006/relationships/image" Target="../media/image217.png"/><Relationship Id="rId466" Type="http://schemas.openxmlformats.org/officeDocument/2006/relationships/image" Target="../media/image238.png"/><Relationship Id="rId23" Type="http://schemas.openxmlformats.org/officeDocument/2006/relationships/image" Target="../media/image17.png"/><Relationship Id="rId119" Type="http://schemas.openxmlformats.org/officeDocument/2006/relationships/image" Target="../media/image65.png"/><Relationship Id="rId270" Type="http://schemas.openxmlformats.org/officeDocument/2006/relationships/image" Target="../media/image140.png"/><Relationship Id="rId326" Type="http://schemas.openxmlformats.org/officeDocument/2006/relationships/image" Target="../media/image168.png"/><Relationship Id="rId65" Type="http://schemas.openxmlformats.org/officeDocument/2006/relationships/image" Target="../media/image38.png"/><Relationship Id="rId130" Type="http://schemas.openxmlformats.org/officeDocument/2006/relationships/customXml" Target="../ink/ink65.xml"/><Relationship Id="rId368" Type="http://schemas.openxmlformats.org/officeDocument/2006/relationships/image" Target="../media/image189.png"/><Relationship Id="rId172" Type="http://schemas.openxmlformats.org/officeDocument/2006/relationships/customXml" Target="../ink/ink86.xml"/><Relationship Id="rId228" Type="http://schemas.openxmlformats.org/officeDocument/2006/relationships/customXml" Target="../ink/ink114.xml"/><Relationship Id="rId435" Type="http://schemas.openxmlformats.org/officeDocument/2006/relationships/customXml" Target="../ink/ink218.xml"/><Relationship Id="rId477" Type="http://schemas.openxmlformats.org/officeDocument/2006/relationships/customXml" Target="../ink/ink239.xml"/><Relationship Id="rId281" Type="http://schemas.openxmlformats.org/officeDocument/2006/relationships/customXml" Target="../ink/ink141.xml"/><Relationship Id="rId337" Type="http://schemas.openxmlformats.org/officeDocument/2006/relationships/customXml" Target="../ink/ink169.xml"/><Relationship Id="rId502" Type="http://schemas.openxmlformats.org/officeDocument/2006/relationships/customXml" Target="../ink/ink252.xml"/><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76.png"/><Relationship Id="rId379" Type="http://schemas.openxmlformats.org/officeDocument/2006/relationships/customXml" Target="../ink/ink190.xml"/><Relationship Id="rId7" Type="http://schemas.openxmlformats.org/officeDocument/2006/relationships/image" Target="../media/image9.png"/><Relationship Id="rId183" Type="http://schemas.openxmlformats.org/officeDocument/2006/relationships/image" Target="../media/image97.png"/><Relationship Id="rId239" Type="http://schemas.openxmlformats.org/officeDocument/2006/relationships/customXml" Target="../ink/ink120.xml"/><Relationship Id="rId390" Type="http://schemas.openxmlformats.org/officeDocument/2006/relationships/image" Target="../media/image200.png"/><Relationship Id="rId404" Type="http://schemas.openxmlformats.org/officeDocument/2006/relationships/image" Target="../media/image207.png"/><Relationship Id="rId446" Type="http://schemas.openxmlformats.org/officeDocument/2006/relationships/image" Target="../media/image228.png"/><Relationship Id="rId250" Type="http://schemas.openxmlformats.org/officeDocument/2006/relationships/image" Target="../media/image130.png"/><Relationship Id="rId292" Type="http://schemas.openxmlformats.org/officeDocument/2006/relationships/image" Target="../media/image151.png"/><Relationship Id="rId306" Type="http://schemas.openxmlformats.org/officeDocument/2006/relationships/image" Target="../media/image158.png"/><Relationship Id="rId488" Type="http://schemas.openxmlformats.org/officeDocument/2006/relationships/customXml" Target="../ink/ink245.xml"/><Relationship Id="rId45" Type="http://schemas.openxmlformats.org/officeDocument/2006/relationships/image" Target="../media/image28.png"/><Relationship Id="rId87" Type="http://schemas.openxmlformats.org/officeDocument/2006/relationships/image" Target="../media/image49.png"/><Relationship Id="rId110" Type="http://schemas.openxmlformats.org/officeDocument/2006/relationships/customXml" Target="../ink/ink55.xml"/><Relationship Id="rId348" Type="http://schemas.openxmlformats.org/officeDocument/2006/relationships/image" Target="../media/image179.png"/><Relationship Id="rId513" Type="http://schemas.openxmlformats.org/officeDocument/2006/relationships/image" Target="../media/image261.png"/><Relationship Id="rId152" Type="http://schemas.openxmlformats.org/officeDocument/2006/relationships/customXml" Target="../ink/ink76.xml"/><Relationship Id="rId194" Type="http://schemas.openxmlformats.org/officeDocument/2006/relationships/customXml" Target="../ink/ink97.xml"/><Relationship Id="rId208" Type="http://schemas.openxmlformats.org/officeDocument/2006/relationships/customXml" Target="../ink/ink104.xml"/><Relationship Id="rId415" Type="http://schemas.openxmlformats.org/officeDocument/2006/relationships/customXml" Target="../ink/ink208.xml"/><Relationship Id="rId457" Type="http://schemas.openxmlformats.org/officeDocument/2006/relationships/customXml" Target="../ink/ink229.xml"/><Relationship Id="rId261" Type="http://schemas.openxmlformats.org/officeDocument/2006/relationships/customXml" Target="../ink/ink131.xml"/><Relationship Id="rId499" Type="http://schemas.openxmlformats.org/officeDocument/2006/relationships/image" Target="../media/image254.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customXml" Target="../ink/ink159.xml"/><Relationship Id="rId359" Type="http://schemas.openxmlformats.org/officeDocument/2006/relationships/customXml" Target="../ink/ink180.xml"/><Relationship Id="rId524" Type="http://schemas.openxmlformats.org/officeDocument/2006/relationships/customXml" Target="../ink/ink263.xml"/><Relationship Id="rId98" Type="http://schemas.openxmlformats.org/officeDocument/2006/relationships/customXml" Target="../ink/ink49.xml"/><Relationship Id="rId121" Type="http://schemas.openxmlformats.org/officeDocument/2006/relationships/image" Target="../media/image66.png"/><Relationship Id="rId163" Type="http://schemas.openxmlformats.org/officeDocument/2006/relationships/image" Target="../media/image87.png"/><Relationship Id="rId219" Type="http://schemas.openxmlformats.org/officeDocument/2006/relationships/image" Target="../media/image115.png"/><Relationship Id="rId370" Type="http://schemas.openxmlformats.org/officeDocument/2006/relationships/image" Target="../media/image190.png"/><Relationship Id="rId426" Type="http://schemas.openxmlformats.org/officeDocument/2006/relationships/image" Target="../media/image218.png"/><Relationship Id="rId230" Type="http://schemas.openxmlformats.org/officeDocument/2006/relationships/customXml" Target="../ink/ink115.xml"/><Relationship Id="rId468" Type="http://schemas.openxmlformats.org/officeDocument/2006/relationships/image" Target="../media/image239.png"/><Relationship Id="rId25" Type="http://schemas.openxmlformats.org/officeDocument/2006/relationships/image" Target="../media/image18.png"/><Relationship Id="rId67" Type="http://schemas.openxmlformats.org/officeDocument/2006/relationships/image" Target="../media/image39.png"/><Relationship Id="rId272" Type="http://schemas.openxmlformats.org/officeDocument/2006/relationships/image" Target="../media/image141.png"/><Relationship Id="rId328" Type="http://schemas.openxmlformats.org/officeDocument/2006/relationships/image" Target="../media/image169.png"/><Relationship Id="rId132" Type="http://schemas.openxmlformats.org/officeDocument/2006/relationships/customXml" Target="../ink/ink66.xml"/><Relationship Id="rId174" Type="http://schemas.openxmlformats.org/officeDocument/2006/relationships/customXml" Target="../ink/ink87.xml"/><Relationship Id="rId381" Type="http://schemas.openxmlformats.org/officeDocument/2006/relationships/customXml" Target="../ink/ink191.xml"/><Relationship Id="rId241" Type="http://schemas.openxmlformats.org/officeDocument/2006/relationships/customXml" Target="../ink/ink121.xml"/><Relationship Id="rId437" Type="http://schemas.openxmlformats.org/officeDocument/2006/relationships/customXml" Target="../ink/ink219.xml"/><Relationship Id="rId479" Type="http://schemas.openxmlformats.org/officeDocument/2006/relationships/customXml" Target="../ink/ink240.xml"/><Relationship Id="rId36" Type="http://schemas.openxmlformats.org/officeDocument/2006/relationships/customXml" Target="../ink/ink18.xml"/><Relationship Id="rId283" Type="http://schemas.openxmlformats.org/officeDocument/2006/relationships/customXml" Target="../ink/ink142.xml"/><Relationship Id="rId339" Type="http://schemas.openxmlformats.org/officeDocument/2006/relationships/customXml" Target="../ink/ink170.xml"/><Relationship Id="rId490" Type="http://schemas.openxmlformats.org/officeDocument/2006/relationships/customXml" Target="../ink/ink246.xml"/><Relationship Id="rId504" Type="http://schemas.openxmlformats.org/officeDocument/2006/relationships/customXml" Target="../ink/ink253.xml"/><Relationship Id="rId78" Type="http://schemas.openxmlformats.org/officeDocument/2006/relationships/customXml" Target="../ink/ink39.xml"/><Relationship Id="rId101" Type="http://schemas.openxmlformats.org/officeDocument/2006/relationships/image" Target="../media/image56.png"/><Relationship Id="rId143" Type="http://schemas.openxmlformats.org/officeDocument/2006/relationships/image" Target="../media/image77.png"/><Relationship Id="rId185" Type="http://schemas.openxmlformats.org/officeDocument/2006/relationships/image" Target="../media/image98.png"/><Relationship Id="rId350" Type="http://schemas.openxmlformats.org/officeDocument/2006/relationships/image" Target="../media/image180.png"/><Relationship Id="rId406" Type="http://schemas.openxmlformats.org/officeDocument/2006/relationships/image" Target="../media/image208.png"/><Relationship Id="rId9" Type="http://schemas.openxmlformats.org/officeDocument/2006/relationships/image" Target="../media/image10.png"/><Relationship Id="rId210" Type="http://schemas.openxmlformats.org/officeDocument/2006/relationships/customXml" Target="../ink/ink105.xml"/><Relationship Id="rId392" Type="http://schemas.openxmlformats.org/officeDocument/2006/relationships/image" Target="../media/image201.png"/><Relationship Id="rId448" Type="http://schemas.openxmlformats.org/officeDocument/2006/relationships/image" Target="../media/image229.png"/><Relationship Id="rId252" Type="http://schemas.openxmlformats.org/officeDocument/2006/relationships/image" Target="../media/image131.png"/><Relationship Id="rId294" Type="http://schemas.openxmlformats.org/officeDocument/2006/relationships/image" Target="../media/image152.png"/><Relationship Id="rId308" Type="http://schemas.openxmlformats.org/officeDocument/2006/relationships/image" Target="../media/image159.png"/><Relationship Id="rId515" Type="http://schemas.openxmlformats.org/officeDocument/2006/relationships/image" Target="../media/image262.png"/><Relationship Id="rId47" Type="http://schemas.openxmlformats.org/officeDocument/2006/relationships/image" Target="../media/image29.png"/><Relationship Id="rId89" Type="http://schemas.openxmlformats.org/officeDocument/2006/relationships/image" Target="../media/image50.png"/><Relationship Id="rId112" Type="http://schemas.openxmlformats.org/officeDocument/2006/relationships/customXml" Target="../ink/ink56.xml"/><Relationship Id="rId154" Type="http://schemas.openxmlformats.org/officeDocument/2006/relationships/customXml" Target="../ink/ink77.xml"/><Relationship Id="rId361" Type="http://schemas.openxmlformats.org/officeDocument/2006/relationships/customXml" Target="../ink/ink181.xml"/><Relationship Id="rId196" Type="http://schemas.openxmlformats.org/officeDocument/2006/relationships/customXml" Target="../ink/ink98.xml"/><Relationship Id="rId417" Type="http://schemas.openxmlformats.org/officeDocument/2006/relationships/customXml" Target="../ink/ink209.xml"/><Relationship Id="rId459" Type="http://schemas.openxmlformats.org/officeDocument/2006/relationships/customXml" Target="../ink/ink230.xml"/><Relationship Id="rId16" Type="http://schemas.openxmlformats.org/officeDocument/2006/relationships/customXml" Target="../ink/ink8.xml"/><Relationship Id="rId221" Type="http://schemas.openxmlformats.org/officeDocument/2006/relationships/image" Target="../media/image116.png"/><Relationship Id="rId263" Type="http://schemas.openxmlformats.org/officeDocument/2006/relationships/customXml" Target="../ink/ink132.xml"/><Relationship Id="rId319" Type="http://schemas.openxmlformats.org/officeDocument/2006/relationships/customXml" Target="../ink/ink160.xml"/><Relationship Id="rId470" Type="http://schemas.openxmlformats.org/officeDocument/2006/relationships/image" Target="../media/image240.png"/><Relationship Id="rId526" Type="http://schemas.openxmlformats.org/officeDocument/2006/relationships/customXml" Target="../ink/ink264.xml"/><Relationship Id="rId58" Type="http://schemas.openxmlformats.org/officeDocument/2006/relationships/customXml" Target="../ink/ink29.xml"/><Relationship Id="rId123" Type="http://schemas.openxmlformats.org/officeDocument/2006/relationships/image" Target="../media/image67.png"/><Relationship Id="rId330" Type="http://schemas.openxmlformats.org/officeDocument/2006/relationships/image" Target="../media/image170.png"/><Relationship Id="rId165" Type="http://schemas.openxmlformats.org/officeDocument/2006/relationships/image" Target="../media/image88.png"/><Relationship Id="rId372" Type="http://schemas.openxmlformats.org/officeDocument/2006/relationships/image" Target="../media/image191.png"/><Relationship Id="rId428" Type="http://schemas.openxmlformats.org/officeDocument/2006/relationships/image" Target="../media/image219.png"/><Relationship Id="rId232" Type="http://schemas.openxmlformats.org/officeDocument/2006/relationships/customXml" Target="../ink/ink116.xml"/><Relationship Id="rId274" Type="http://schemas.openxmlformats.org/officeDocument/2006/relationships/image" Target="../media/image142.png"/><Relationship Id="rId481" Type="http://schemas.openxmlformats.org/officeDocument/2006/relationships/customXml" Target="../ink/ink241.xml"/><Relationship Id="rId27" Type="http://schemas.openxmlformats.org/officeDocument/2006/relationships/image" Target="../media/image19.png"/><Relationship Id="rId69" Type="http://schemas.openxmlformats.org/officeDocument/2006/relationships/image" Target="../media/image40.png"/><Relationship Id="rId134" Type="http://schemas.openxmlformats.org/officeDocument/2006/relationships/customXml" Target="../ink/ink67.xml"/><Relationship Id="rId80" Type="http://schemas.openxmlformats.org/officeDocument/2006/relationships/customXml" Target="../ink/ink40.xml"/><Relationship Id="rId176" Type="http://schemas.openxmlformats.org/officeDocument/2006/relationships/customXml" Target="../ink/ink88.xml"/><Relationship Id="rId341" Type="http://schemas.openxmlformats.org/officeDocument/2006/relationships/customXml" Target="../ink/ink171.xml"/><Relationship Id="rId383" Type="http://schemas.openxmlformats.org/officeDocument/2006/relationships/customXml" Target="../ink/ink192.xml"/><Relationship Id="rId439" Type="http://schemas.openxmlformats.org/officeDocument/2006/relationships/customXml" Target="../ink/ink220.xml"/><Relationship Id="rId201" Type="http://schemas.openxmlformats.org/officeDocument/2006/relationships/image" Target="../media/image106.png"/><Relationship Id="rId243" Type="http://schemas.openxmlformats.org/officeDocument/2006/relationships/customXml" Target="../ink/ink122.xml"/><Relationship Id="rId285" Type="http://schemas.openxmlformats.org/officeDocument/2006/relationships/customXml" Target="../ink/ink143.xml"/><Relationship Id="rId450" Type="http://schemas.openxmlformats.org/officeDocument/2006/relationships/image" Target="../media/image230.png"/><Relationship Id="rId506" Type="http://schemas.openxmlformats.org/officeDocument/2006/relationships/customXml" Target="../ink/ink254.xml"/><Relationship Id="rId38" Type="http://schemas.openxmlformats.org/officeDocument/2006/relationships/customXml" Target="../ink/ink19.xml"/><Relationship Id="rId103" Type="http://schemas.openxmlformats.org/officeDocument/2006/relationships/image" Target="../media/image57.png"/><Relationship Id="rId310" Type="http://schemas.openxmlformats.org/officeDocument/2006/relationships/image" Target="../media/image160.png"/><Relationship Id="rId492" Type="http://schemas.openxmlformats.org/officeDocument/2006/relationships/customXml" Target="../ink/ink247.xml"/><Relationship Id="rId91" Type="http://schemas.openxmlformats.org/officeDocument/2006/relationships/image" Target="../media/image51.png"/><Relationship Id="rId145" Type="http://schemas.openxmlformats.org/officeDocument/2006/relationships/image" Target="../media/image78.png"/><Relationship Id="rId187" Type="http://schemas.openxmlformats.org/officeDocument/2006/relationships/image" Target="../media/image99.png"/><Relationship Id="rId352" Type="http://schemas.openxmlformats.org/officeDocument/2006/relationships/image" Target="../media/image181.png"/><Relationship Id="rId394" Type="http://schemas.openxmlformats.org/officeDocument/2006/relationships/image" Target="../media/image202.png"/><Relationship Id="rId408" Type="http://schemas.openxmlformats.org/officeDocument/2006/relationships/image" Target="../media/image209.png"/><Relationship Id="rId212" Type="http://schemas.openxmlformats.org/officeDocument/2006/relationships/customXml" Target="../ink/ink106.xml"/><Relationship Id="rId254" Type="http://schemas.openxmlformats.org/officeDocument/2006/relationships/image" Target="../media/image132.png"/><Relationship Id="rId49" Type="http://schemas.openxmlformats.org/officeDocument/2006/relationships/image" Target="../media/image30.png"/><Relationship Id="rId114" Type="http://schemas.openxmlformats.org/officeDocument/2006/relationships/customXml" Target="../ink/ink57.xml"/><Relationship Id="rId296" Type="http://schemas.openxmlformats.org/officeDocument/2006/relationships/image" Target="../media/image153.png"/><Relationship Id="rId461" Type="http://schemas.openxmlformats.org/officeDocument/2006/relationships/customXml" Target="../ink/ink231.xml"/><Relationship Id="rId517" Type="http://schemas.openxmlformats.org/officeDocument/2006/relationships/image" Target="../media/image263.png"/><Relationship Id="rId60" Type="http://schemas.openxmlformats.org/officeDocument/2006/relationships/customXml" Target="../ink/ink30.xml"/><Relationship Id="rId156" Type="http://schemas.openxmlformats.org/officeDocument/2006/relationships/customXml" Target="../ink/ink78.xml"/><Relationship Id="rId198" Type="http://schemas.openxmlformats.org/officeDocument/2006/relationships/customXml" Target="../ink/ink99.xml"/><Relationship Id="rId321" Type="http://schemas.openxmlformats.org/officeDocument/2006/relationships/customXml" Target="../ink/ink161.xml"/><Relationship Id="rId363" Type="http://schemas.openxmlformats.org/officeDocument/2006/relationships/customXml" Target="../ink/ink182.xml"/><Relationship Id="rId419" Type="http://schemas.openxmlformats.org/officeDocument/2006/relationships/customXml" Target="../ink/ink210.xml"/><Relationship Id="rId223" Type="http://schemas.openxmlformats.org/officeDocument/2006/relationships/image" Target="../media/image117.png"/><Relationship Id="rId430" Type="http://schemas.openxmlformats.org/officeDocument/2006/relationships/image" Target="../media/image220.png"/><Relationship Id="rId18" Type="http://schemas.openxmlformats.org/officeDocument/2006/relationships/customXml" Target="../ink/ink9.xml"/><Relationship Id="rId265" Type="http://schemas.openxmlformats.org/officeDocument/2006/relationships/customXml" Target="../ink/ink133.xml"/><Relationship Id="rId472" Type="http://schemas.openxmlformats.org/officeDocument/2006/relationships/image" Target="../media/image241.png"/><Relationship Id="rId528" Type="http://schemas.openxmlformats.org/officeDocument/2006/relationships/customXml" Target="../ink/ink265.xml"/><Relationship Id="rId125" Type="http://schemas.openxmlformats.org/officeDocument/2006/relationships/image" Target="../media/image68.png"/><Relationship Id="rId167" Type="http://schemas.openxmlformats.org/officeDocument/2006/relationships/image" Target="../media/image89.png"/><Relationship Id="rId332" Type="http://schemas.openxmlformats.org/officeDocument/2006/relationships/image" Target="../media/image171.png"/><Relationship Id="rId374" Type="http://schemas.openxmlformats.org/officeDocument/2006/relationships/image" Target="../media/image192.png"/><Relationship Id="rId71" Type="http://schemas.openxmlformats.org/officeDocument/2006/relationships/image" Target="../media/image41.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20.png"/><Relationship Id="rId276" Type="http://schemas.openxmlformats.org/officeDocument/2006/relationships/image" Target="../media/image143.png"/><Relationship Id="rId441" Type="http://schemas.openxmlformats.org/officeDocument/2006/relationships/customXml" Target="../ink/ink221.xml"/><Relationship Id="rId483" Type="http://schemas.openxmlformats.org/officeDocument/2006/relationships/customXml" Target="../ink/ink242.xml"/><Relationship Id="rId40" Type="http://schemas.openxmlformats.org/officeDocument/2006/relationships/customXml" Target="../ink/ink20.xml"/><Relationship Id="rId136" Type="http://schemas.openxmlformats.org/officeDocument/2006/relationships/customXml" Target="../ink/ink68.xml"/><Relationship Id="rId178" Type="http://schemas.openxmlformats.org/officeDocument/2006/relationships/customXml" Target="../ink/ink89.xml"/><Relationship Id="rId301" Type="http://schemas.openxmlformats.org/officeDocument/2006/relationships/customXml" Target="../ink/ink151.xml"/><Relationship Id="rId343" Type="http://schemas.openxmlformats.org/officeDocument/2006/relationships/customXml" Target="../ink/ink172.xml"/><Relationship Id="rId82" Type="http://schemas.openxmlformats.org/officeDocument/2006/relationships/customXml" Target="../ink/ink41.xml"/><Relationship Id="rId203" Type="http://schemas.openxmlformats.org/officeDocument/2006/relationships/image" Target="../media/image107.png"/><Relationship Id="rId385" Type="http://schemas.openxmlformats.org/officeDocument/2006/relationships/customXml" Target="../ink/ink193.xml"/><Relationship Id="rId245" Type="http://schemas.openxmlformats.org/officeDocument/2006/relationships/customXml" Target="../ink/ink123.xml"/><Relationship Id="rId287" Type="http://schemas.openxmlformats.org/officeDocument/2006/relationships/customXml" Target="../ink/ink144.xml"/><Relationship Id="rId410" Type="http://schemas.openxmlformats.org/officeDocument/2006/relationships/image" Target="../media/image210.png"/><Relationship Id="rId452" Type="http://schemas.openxmlformats.org/officeDocument/2006/relationships/image" Target="../media/image231.png"/><Relationship Id="rId494" Type="http://schemas.openxmlformats.org/officeDocument/2006/relationships/customXml" Target="../ink/ink248.xml"/><Relationship Id="rId508" Type="http://schemas.openxmlformats.org/officeDocument/2006/relationships/customXml" Target="../ink/ink255.xml"/><Relationship Id="rId105" Type="http://schemas.openxmlformats.org/officeDocument/2006/relationships/image" Target="../media/image58.png"/><Relationship Id="rId147" Type="http://schemas.openxmlformats.org/officeDocument/2006/relationships/image" Target="../media/image79.png"/><Relationship Id="rId312" Type="http://schemas.openxmlformats.org/officeDocument/2006/relationships/image" Target="../media/image161.png"/><Relationship Id="rId354" Type="http://schemas.openxmlformats.org/officeDocument/2006/relationships/image" Target="../media/image182.png"/><Relationship Id="rId51" Type="http://schemas.openxmlformats.org/officeDocument/2006/relationships/image" Target="../media/image31.png"/><Relationship Id="rId93" Type="http://schemas.openxmlformats.org/officeDocument/2006/relationships/image" Target="../media/image52.png"/><Relationship Id="rId189" Type="http://schemas.openxmlformats.org/officeDocument/2006/relationships/image" Target="../media/image100.png"/><Relationship Id="rId396" Type="http://schemas.openxmlformats.org/officeDocument/2006/relationships/image" Target="../media/image203.png"/><Relationship Id="rId214" Type="http://schemas.openxmlformats.org/officeDocument/2006/relationships/customXml" Target="../ink/ink107.xml"/><Relationship Id="rId256" Type="http://schemas.openxmlformats.org/officeDocument/2006/relationships/image" Target="../media/image133.png"/><Relationship Id="rId298" Type="http://schemas.openxmlformats.org/officeDocument/2006/relationships/image" Target="../media/image154.png"/><Relationship Id="rId421" Type="http://schemas.openxmlformats.org/officeDocument/2006/relationships/customXml" Target="../ink/ink211.xml"/><Relationship Id="rId463" Type="http://schemas.openxmlformats.org/officeDocument/2006/relationships/customXml" Target="../ink/ink232.xml"/><Relationship Id="rId519" Type="http://schemas.openxmlformats.org/officeDocument/2006/relationships/image" Target="../media/image264.png"/><Relationship Id="rId116" Type="http://schemas.openxmlformats.org/officeDocument/2006/relationships/customXml" Target="../ink/ink58.xml"/><Relationship Id="rId158" Type="http://schemas.openxmlformats.org/officeDocument/2006/relationships/customXml" Target="../ink/ink79.xml"/><Relationship Id="rId323" Type="http://schemas.openxmlformats.org/officeDocument/2006/relationships/customXml" Target="../ink/ink162.xml"/><Relationship Id="rId530" Type="http://schemas.openxmlformats.org/officeDocument/2006/relationships/customXml" Target="../ink/ink266.xml"/><Relationship Id="rId20" Type="http://schemas.openxmlformats.org/officeDocument/2006/relationships/customXml" Target="../ink/ink10.xml"/><Relationship Id="rId62" Type="http://schemas.openxmlformats.org/officeDocument/2006/relationships/customXml" Target="../ink/ink31.xml"/><Relationship Id="rId365" Type="http://schemas.openxmlformats.org/officeDocument/2006/relationships/customXml" Target="../ink/ink183.xml"/><Relationship Id="rId225" Type="http://schemas.openxmlformats.org/officeDocument/2006/relationships/image" Target="../media/image118.png"/><Relationship Id="rId267" Type="http://schemas.openxmlformats.org/officeDocument/2006/relationships/customXml" Target="../ink/ink134.xml"/><Relationship Id="rId432" Type="http://schemas.openxmlformats.org/officeDocument/2006/relationships/image" Target="../media/image221.png"/><Relationship Id="rId474" Type="http://schemas.openxmlformats.org/officeDocument/2006/relationships/image" Target="../media/image242.png"/><Relationship Id="rId127" Type="http://schemas.openxmlformats.org/officeDocument/2006/relationships/image" Target="../media/image69.png"/><Relationship Id="rId31" Type="http://schemas.openxmlformats.org/officeDocument/2006/relationships/image" Target="../media/image21.png"/><Relationship Id="rId73" Type="http://schemas.openxmlformats.org/officeDocument/2006/relationships/image" Target="../media/image42.png"/><Relationship Id="rId169" Type="http://schemas.openxmlformats.org/officeDocument/2006/relationships/image" Target="../media/image90.png"/><Relationship Id="rId334" Type="http://schemas.openxmlformats.org/officeDocument/2006/relationships/image" Target="../media/image172.png"/><Relationship Id="rId376" Type="http://schemas.openxmlformats.org/officeDocument/2006/relationships/image" Target="../media/image193.png"/><Relationship Id="rId4" Type="http://schemas.openxmlformats.org/officeDocument/2006/relationships/customXml" Target="../ink/ink2.xml"/><Relationship Id="rId180" Type="http://schemas.openxmlformats.org/officeDocument/2006/relationships/customXml" Target="../ink/ink90.xml"/><Relationship Id="rId236" Type="http://schemas.openxmlformats.org/officeDocument/2006/relationships/customXml" Target="../ink/ink118.xml"/><Relationship Id="rId278" Type="http://schemas.openxmlformats.org/officeDocument/2006/relationships/image" Target="../media/image144.png"/><Relationship Id="rId401" Type="http://schemas.openxmlformats.org/officeDocument/2006/relationships/customXml" Target="../ink/ink201.xml"/><Relationship Id="rId443" Type="http://schemas.openxmlformats.org/officeDocument/2006/relationships/customXml" Target="../ink/ink222.xml"/><Relationship Id="rId303" Type="http://schemas.openxmlformats.org/officeDocument/2006/relationships/customXml" Target="../ink/ink152.xml"/><Relationship Id="rId485" Type="http://schemas.openxmlformats.org/officeDocument/2006/relationships/image" Target="../media/image247.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customXml" Target="../ink/ink173.xml"/><Relationship Id="rId387" Type="http://schemas.openxmlformats.org/officeDocument/2006/relationships/customXml" Target="../ink/ink194.xml"/><Relationship Id="rId510" Type="http://schemas.openxmlformats.org/officeDocument/2006/relationships/customXml" Target="../ink/ink256.xml"/><Relationship Id="rId191" Type="http://schemas.openxmlformats.org/officeDocument/2006/relationships/image" Target="../media/image101.png"/><Relationship Id="rId205" Type="http://schemas.openxmlformats.org/officeDocument/2006/relationships/image" Target="../media/image108.png"/><Relationship Id="rId247" Type="http://schemas.openxmlformats.org/officeDocument/2006/relationships/customXml" Target="../ink/ink124.xml"/><Relationship Id="rId412" Type="http://schemas.openxmlformats.org/officeDocument/2006/relationships/image" Target="../media/image211.png"/><Relationship Id="rId107" Type="http://schemas.openxmlformats.org/officeDocument/2006/relationships/image" Target="../media/image59.png"/><Relationship Id="rId289" Type="http://schemas.openxmlformats.org/officeDocument/2006/relationships/customXml" Target="../ink/ink145.xml"/><Relationship Id="rId454" Type="http://schemas.openxmlformats.org/officeDocument/2006/relationships/image" Target="../media/image232.png"/><Relationship Id="rId496" Type="http://schemas.openxmlformats.org/officeDocument/2006/relationships/customXml" Target="../ink/ink249.xml"/><Relationship Id="rId11" Type="http://schemas.openxmlformats.org/officeDocument/2006/relationships/image" Target="../media/image11.png"/><Relationship Id="rId53" Type="http://schemas.openxmlformats.org/officeDocument/2006/relationships/image" Target="../media/image32.png"/><Relationship Id="rId149" Type="http://schemas.openxmlformats.org/officeDocument/2006/relationships/image" Target="../media/image80.png"/><Relationship Id="rId314" Type="http://schemas.openxmlformats.org/officeDocument/2006/relationships/image" Target="../media/image162.png"/><Relationship Id="rId356" Type="http://schemas.openxmlformats.org/officeDocument/2006/relationships/image" Target="../media/image183.png"/><Relationship Id="rId398" Type="http://schemas.openxmlformats.org/officeDocument/2006/relationships/image" Target="../media/image204.png"/><Relationship Id="rId521" Type="http://schemas.openxmlformats.org/officeDocument/2006/relationships/image" Target="../media/image265.png"/><Relationship Id="rId95" Type="http://schemas.openxmlformats.org/officeDocument/2006/relationships/image" Target="../media/image53.png"/><Relationship Id="rId160" Type="http://schemas.openxmlformats.org/officeDocument/2006/relationships/customXml" Target="../ink/ink80.xml"/><Relationship Id="rId216" Type="http://schemas.openxmlformats.org/officeDocument/2006/relationships/customXml" Target="../ink/ink108.xml"/><Relationship Id="rId423" Type="http://schemas.openxmlformats.org/officeDocument/2006/relationships/customXml" Target="../ink/ink212.xml"/><Relationship Id="rId258" Type="http://schemas.openxmlformats.org/officeDocument/2006/relationships/image" Target="../media/image134.png"/><Relationship Id="rId465" Type="http://schemas.openxmlformats.org/officeDocument/2006/relationships/customXml" Target="../ink/ink233.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customXml" Target="../ink/ink163.xml"/><Relationship Id="rId367" Type="http://schemas.openxmlformats.org/officeDocument/2006/relationships/customXml" Target="../ink/ink184.xml"/><Relationship Id="rId532" Type="http://schemas.openxmlformats.org/officeDocument/2006/relationships/image" Target="../media/image6.png"/><Relationship Id="rId171" Type="http://schemas.openxmlformats.org/officeDocument/2006/relationships/image" Target="../media/image91.png"/><Relationship Id="rId227" Type="http://schemas.openxmlformats.org/officeDocument/2006/relationships/image" Target="../media/image119.png"/><Relationship Id="rId269" Type="http://schemas.openxmlformats.org/officeDocument/2006/relationships/customXml" Target="../ink/ink135.xml"/><Relationship Id="rId434" Type="http://schemas.openxmlformats.org/officeDocument/2006/relationships/image" Target="../media/image222.png"/><Relationship Id="rId476" Type="http://schemas.openxmlformats.org/officeDocument/2006/relationships/image" Target="../media/image243.png"/><Relationship Id="rId33" Type="http://schemas.openxmlformats.org/officeDocument/2006/relationships/image" Target="../media/image22.png"/><Relationship Id="rId129" Type="http://schemas.openxmlformats.org/officeDocument/2006/relationships/image" Target="../media/image70.png"/><Relationship Id="rId280" Type="http://schemas.openxmlformats.org/officeDocument/2006/relationships/image" Target="../media/image145.png"/><Relationship Id="rId336" Type="http://schemas.openxmlformats.org/officeDocument/2006/relationships/image" Target="../media/image173.png"/><Relationship Id="rId501" Type="http://schemas.openxmlformats.org/officeDocument/2006/relationships/image" Target="../media/image255.png"/><Relationship Id="rId75" Type="http://schemas.openxmlformats.org/officeDocument/2006/relationships/image" Target="../media/image43.png"/><Relationship Id="rId140" Type="http://schemas.openxmlformats.org/officeDocument/2006/relationships/customXml" Target="../ink/ink70.xml"/><Relationship Id="rId182" Type="http://schemas.openxmlformats.org/officeDocument/2006/relationships/customXml" Target="../ink/ink91.xml"/><Relationship Id="rId378" Type="http://schemas.openxmlformats.org/officeDocument/2006/relationships/image" Target="../media/image194.png"/><Relationship Id="rId403" Type="http://schemas.openxmlformats.org/officeDocument/2006/relationships/customXml" Target="../ink/ink202.xml"/><Relationship Id="rId6" Type="http://schemas.openxmlformats.org/officeDocument/2006/relationships/customXml" Target="../ink/ink3.xml"/><Relationship Id="rId238" Type="http://schemas.openxmlformats.org/officeDocument/2006/relationships/image" Target="../media/image124.png"/><Relationship Id="rId445" Type="http://schemas.openxmlformats.org/officeDocument/2006/relationships/customXml" Target="../ink/ink223.xml"/><Relationship Id="rId487" Type="http://schemas.openxmlformats.org/officeDocument/2006/relationships/image" Target="../media/image248.png"/><Relationship Id="rId291" Type="http://schemas.openxmlformats.org/officeDocument/2006/relationships/customXml" Target="../ink/ink146.xml"/><Relationship Id="rId305" Type="http://schemas.openxmlformats.org/officeDocument/2006/relationships/customXml" Target="../ink/ink153.xml"/><Relationship Id="rId347" Type="http://schemas.openxmlformats.org/officeDocument/2006/relationships/customXml" Target="../ink/ink174.xml"/><Relationship Id="rId512" Type="http://schemas.openxmlformats.org/officeDocument/2006/relationships/customXml" Target="../ink/ink257.xml"/><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81.png"/><Relationship Id="rId389" Type="http://schemas.openxmlformats.org/officeDocument/2006/relationships/customXml" Target="../ink/ink195.xml"/><Relationship Id="rId193" Type="http://schemas.openxmlformats.org/officeDocument/2006/relationships/image" Target="../media/image102.png"/><Relationship Id="rId207" Type="http://schemas.openxmlformats.org/officeDocument/2006/relationships/image" Target="../media/image109.png"/><Relationship Id="rId249" Type="http://schemas.openxmlformats.org/officeDocument/2006/relationships/customXml" Target="../ink/ink125.xml"/><Relationship Id="rId414" Type="http://schemas.openxmlformats.org/officeDocument/2006/relationships/image" Target="../media/image212.png"/><Relationship Id="rId456" Type="http://schemas.openxmlformats.org/officeDocument/2006/relationships/image" Target="../media/image233.png"/><Relationship Id="rId498" Type="http://schemas.openxmlformats.org/officeDocument/2006/relationships/customXml" Target="../ink/ink250.xml"/><Relationship Id="rId13" Type="http://schemas.openxmlformats.org/officeDocument/2006/relationships/image" Target="../media/image12.png"/><Relationship Id="rId109" Type="http://schemas.openxmlformats.org/officeDocument/2006/relationships/image" Target="../media/image60.png"/><Relationship Id="rId260" Type="http://schemas.openxmlformats.org/officeDocument/2006/relationships/image" Target="../media/image135.png"/><Relationship Id="rId316" Type="http://schemas.openxmlformats.org/officeDocument/2006/relationships/image" Target="../media/image163.png"/><Relationship Id="rId523" Type="http://schemas.openxmlformats.org/officeDocument/2006/relationships/image" Target="../media/image266.png"/><Relationship Id="rId55" Type="http://schemas.openxmlformats.org/officeDocument/2006/relationships/image" Target="../media/image33.png"/><Relationship Id="rId97" Type="http://schemas.openxmlformats.org/officeDocument/2006/relationships/image" Target="../media/image54.png"/><Relationship Id="rId120" Type="http://schemas.openxmlformats.org/officeDocument/2006/relationships/customXml" Target="../ink/ink60.xml"/><Relationship Id="rId358" Type="http://schemas.openxmlformats.org/officeDocument/2006/relationships/image" Target="../media/image184.png"/><Relationship Id="rId162" Type="http://schemas.openxmlformats.org/officeDocument/2006/relationships/customXml" Target="../ink/ink81.xml"/><Relationship Id="rId218" Type="http://schemas.openxmlformats.org/officeDocument/2006/relationships/customXml" Target="../ink/ink109.xml"/><Relationship Id="rId425" Type="http://schemas.openxmlformats.org/officeDocument/2006/relationships/customXml" Target="../ink/ink213.xml"/><Relationship Id="rId467" Type="http://schemas.openxmlformats.org/officeDocument/2006/relationships/customXml" Target="../ink/ink234.xml"/><Relationship Id="rId271" Type="http://schemas.openxmlformats.org/officeDocument/2006/relationships/customXml" Target="../ink/ink136.xml"/><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71.png"/><Relationship Id="rId327" Type="http://schemas.openxmlformats.org/officeDocument/2006/relationships/customXml" Target="../ink/ink164.xml"/><Relationship Id="rId369" Type="http://schemas.openxmlformats.org/officeDocument/2006/relationships/customXml" Target="../ink/ink185.xml"/><Relationship Id="rId173" Type="http://schemas.openxmlformats.org/officeDocument/2006/relationships/image" Target="../media/image92.png"/><Relationship Id="rId229" Type="http://schemas.openxmlformats.org/officeDocument/2006/relationships/image" Target="../media/image120.png"/><Relationship Id="rId380" Type="http://schemas.openxmlformats.org/officeDocument/2006/relationships/image" Target="../media/image195.png"/><Relationship Id="rId436" Type="http://schemas.openxmlformats.org/officeDocument/2006/relationships/image" Target="../media/image223.png"/><Relationship Id="rId240" Type="http://schemas.openxmlformats.org/officeDocument/2006/relationships/image" Target="../media/image125.png"/><Relationship Id="rId478" Type="http://schemas.openxmlformats.org/officeDocument/2006/relationships/image" Target="../media/image244.png"/><Relationship Id="rId35" Type="http://schemas.openxmlformats.org/officeDocument/2006/relationships/image" Target="../media/image23.png"/><Relationship Id="rId77" Type="http://schemas.openxmlformats.org/officeDocument/2006/relationships/image" Target="../media/image44.png"/><Relationship Id="rId100" Type="http://schemas.openxmlformats.org/officeDocument/2006/relationships/customXml" Target="../ink/ink50.xml"/><Relationship Id="rId282" Type="http://schemas.openxmlformats.org/officeDocument/2006/relationships/image" Target="../media/image146.png"/><Relationship Id="rId338" Type="http://schemas.openxmlformats.org/officeDocument/2006/relationships/image" Target="../media/image174.png"/><Relationship Id="rId503" Type="http://schemas.openxmlformats.org/officeDocument/2006/relationships/image" Target="../media/image256.png"/><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391" Type="http://schemas.openxmlformats.org/officeDocument/2006/relationships/customXml" Target="../ink/ink196.xml"/><Relationship Id="rId405" Type="http://schemas.openxmlformats.org/officeDocument/2006/relationships/customXml" Target="../ink/ink203.xml"/><Relationship Id="rId447" Type="http://schemas.openxmlformats.org/officeDocument/2006/relationships/customXml" Target="../ink/ink224.xml"/><Relationship Id="rId251" Type="http://schemas.openxmlformats.org/officeDocument/2006/relationships/customXml" Target="../ink/ink126.xml"/><Relationship Id="rId489" Type="http://schemas.openxmlformats.org/officeDocument/2006/relationships/image" Target="../media/image249.png"/><Relationship Id="rId46" Type="http://schemas.openxmlformats.org/officeDocument/2006/relationships/customXml" Target="../ink/ink23.xml"/><Relationship Id="rId293" Type="http://schemas.openxmlformats.org/officeDocument/2006/relationships/customXml" Target="../ink/ink147.xml"/><Relationship Id="rId307" Type="http://schemas.openxmlformats.org/officeDocument/2006/relationships/customXml" Target="../ink/ink154.xml"/><Relationship Id="rId349" Type="http://schemas.openxmlformats.org/officeDocument/2006/relationships/customXml" Target="../ink/ink175.xml"/><Relationship Id="rId514" Type="http://schemas.openxmlformats.org/officeDocument/2006/relationships/customXml" Target="../ink/ink258.xml"/><Relationship Id="rId88" Type="http://schemas.openxmlformats.org/officeDocument/2006/relationships/customXml" Target="../ink/ink44.xml"/><Relationship Id="rId111" Type="http://schemas.openxmlformats.org/officeDocument/2006/relationships/image" Target="../media/image61.png"/><Relationship Id="rId153" Type="http://schemas.openxmlformats.org/officeDocument/2006/relationships/image" Target="../media/image82.png"/><Relationship Id="rId195" Type="http://schemas.openxmlformats.org/officeDocument/2006/relationships/image" Target="../media/image103.png"/><Relationship Id="rId209" Type="http://schemas.openxmlformats.org/officeDocument/2006/relationships/image" Target="../media/image110.png"/><Relationship Id="rId360" Type="http://schemas.openxmlformats.org/officeDocument/2006/relationships/image" Target="../media/image185.png"/><Relationship Id="rId416" Type="http://schemas.openxmlformats.org/officeDocument/2006/relationships/image" Target="../media/image213.png"/><Relationship Id="rId220" Type="http://schemas.openxmlformats.org/officeDocument/2006/relationships/customXml" Target="../ink/ink110.xml"/><Relationship Id="rId458" Type="http://schemas.openxmlformats.org/officeDocument/2006/relationships/image" Target="../media/image234.png"/><Relationship Id="rId15" Type="http://schemas.openxmlformats.org/officeDocument/2006/relationships/image" Target="../media/image13.png"/><Relationship Id="rId57" Type="http://schemas.openxmlformats.org/officeDocument/2006/relationships/image" Target="../media/image34.png"/><Relationship Id="rId262" Type="http://schemas.openxmlformats.org/officeDocument/2006/relationships/image" Target="../media/image136.png"/><Relationship Id="rId318" Type="http://schemas.openxmlformats.org/officeDocument/2006/relationships/image" Target="../media/image164.png"/><Relationship Id="rId525" Type="http://schemas.openxmlformats.org/officeDocument/2006/relationships/image" Target="../media/image267.png"/><Relationship Id="rId99" Type="http://schemas.openxmlformats.org/officeDocument/2006/relationships/image" Target="../media/image55.png"/><Relationship Id="rId122" Type="http://schemas.openxmlformats.org/officeDocument/2006/relationships/customXml" Target="../ink/ink61.xml"/><Relationship Id="rId164" Type="http://schemas.openxmlformats.org/officeDocument/2006/relationships/customXml" Target="../ink/ink82.xml"/><Relationship Id="rId371" Type="http://schemas.openxmlformats.org/officeDocument/2006/relationships/customXml" Target="../ink/ink186.xml"/><Relationship Id="rId427" Type="http://schemas.openxmlformats.org/officeDocument/2006/relationships/customXml" Target="../ink/ink214.xml"/><Relationship Id="rId469" Type="http://schemas.openxmlformats.org/officeDocument/2006/relationships/customXml" Target="../ink/ink235.xml"/><Relationship Id="rId26" Type="http://schemas.openxmlformats.org/officeDocument/2006/relationships/customXml" Target="../ink/ink13.xml"/><Relationship Id="rId231" Type="http://schemas.openxmlformats.org/officeDocument/2006/relationships/image" Target="../media/image121.png"/><Relationship Id="rId273" Type="http://schemas.openxmlformats.org/officeDocument/2006/relationships/customXml" Target="../ink/ink137.xml"/><Relationship Id="rId329" Type="http://schemas.openxmlformats.org/officeDocument/2006/relationships/customXml" Target="../ink/ink165.xml"/><Relationship Id="rId480" Type="http://schemas.openxmlformats.org/officeDocument/2006/relationships/image" Target="../media/image245.png"/><Relationship Id="rId68" Type="http://schemas.openxmlformats.org/officeDocument/2006/relationships/customXml" Target="../ink/ink34.xml"/><Relationship Id="rId133" Type="http://schemas.openxmlformats.org/officeDocument/2006/relationships/image" Target="../media/image72.png"/><Relationship Id="rId175" Type="http://schemas.openxmlformats.org/officeDocument/2006/relationships/image" Target="../media/image93.png"/><Relationship Id="rId340" Type="http://schemas.openxmlformats.org/officeDocument/2006/relationships/image" Target="../media/image175.png"/><Relationship Id="rId200" Type="http://schemas.openxmlformats.org/officeDocument/2006/relationships/customXml" Target="../ink/ink100.xml"/><Relationship Id="rId382" Type="http://schemas.openxmlformats.org/officeDocument/2006/relationships/image" Target="../media/image196.png"/><Relationship Id="rId438" Type="http://schemas.openxmlformats.org/officeDocument/2006/relationships/image" Target="../media/image224.png"/><Relationship Id="rId242" Type="http://schemas.openxmlformats.org/officeDocument/2006/relationships/image" Target="../media/image126.png"/><Relationship Id="rId284" Type="http://schemas.openxmlformats.org/officeDocument/2006/relationships/image" Target="../media/image147.png"/><Relationship Id="rId491" Type="http://schemas.openxmlformats.org/officeDocument/2006/relationships/image" Target="../media/image250.png"/><Relationship Id="rId505" Type="http://schemas.openxmlformats.org/officeDocument/2006/relationships/image" Target="../media/image257.png"/><Relationship Id="rId37" Type="http://schemas.openxmlformats.org/officeDocument/2006/relationships/image" Target="../media/image24.png"/><Relationship Id="rId79" Type="http://schemas.openxmlformats.org/officeDocument/2006/relationships/image" Target="../media/image45.png"/><Relationship Id="rId102" Type="http://schemas.openxmlformats.org/officeDocument/2006/relationships/customXml" Target="../ink/ink51.xml"/><Relationship Id="rId144" Type="http://schemas.openxmlformats.org/officeDocument/2006/relationships/customXml" Target="../ink/ink72.xml"/><Relationship Id="rId90" Type="http://schemas.openxmlformats.org/officeDocument/2006/relationships/customXml" Target="../ink/ink45.xml"/><Relationship Id="rId186" Type="http://schemas.openxmlformats.org/officeDocument/2006/relationships/customXml" Target="../ink/ink93.xml"/><Relationship Id="rId351" Type="http://schemas.openxmlformats.org/officeDocument/2006/relationships/customXml" Target="../ink/ink176.xml"/><Relationship Id="rId393" Type="http://schemas.openxmlformats.org/officeDocument/2006/relationships/customXml" Target="../ink/ink197.xml"/><Relationship Id="rId407" Type="http://schemas.openxmlformats.org/officeDocument/2006/relationships/customXml" Target="../ink/ink204.xml"/><Relationship Id="rId449" Type="http://schemas.openxmlformats.org/officeDocument/2006/relationships/customXml" Target="../ink/ink225.xml"/><Relationship Id="rId211" Type="http://schemas.openxmlformats.org/officeDocument/2006/relationships/image" Target="../media/image111.png"/><Relationship Id="rId253" Type="http://schemas.openxmlformats.org/officeDocument/2006/relationships/customXml" Target="../ink/ink127.xml"/><Relationship Id="rId295" Type="http://schemas.openxmlformats.org/officeDocument/2006/relationships/customXml" Target="../ink/ink148.xml"/><Relationship Id="rId309" Type="http://schemas.openxmlformats.org/officeDocument/2006/relationships/customXml" Target="../ink/ink155.xml"/><Relationship Id="rId460" Type="http://schemas.openxmlformats.org/officeDocument/2006/relationships/image" Target="../media/image235.png"/><Relationship Id="rId516" Type="http://schemas.openxmlformats.org/officeDocument/2006/relationships/customXml" Target="../ink/ink259.xml"/><Relationship Id="rId48" Type="http://schemas.openxmlformats.org/officeDocument/2006/relationships/customXml" Target="../ink/ink24.xml"/><Relationship Id="rId113" Type="http://schemas.openxmlformats.org/officeDocument/2006/relationships/image" Target="../media/image62.png"/><Relationship Id="rId320" Type="http://schemas.openxmlformats.org/officeDocument/2006/relationships/image" Target="../media/image165.png"/><Relationship Id="rId155" Type="http://schemas.openxmlformats.org/officeDocument/2006/relationships/image" Target="../media/image83.png"/><Relationship Id="rId197" Type="http://schemas.openxmlformats.org/officeDocument/2006/relationships/image" Target="../media/image104.png"/><Relationship Id="rId362" Type="http://schemas.openxmlformats.org/officeDocument/2006/relationships/image" Target="../media/image186.png"/><Relationship Id="rId418" Type="http://schemas.openxmlformats.org/officeDocument/2006/relationships/image" Target="../media/image214.png"/><Relationship Id="rId222" Type="http://schemas.openxmlformats.org/officeDocument/2006/relationships/customXml" Target="../ink/ink111.xml"/><Relationship Id="rId264" Type="http://schemas.openxmlformats.org/officeDocument/2006/relationships/image" Target="../media/image137.png"/><Relationship Id="rId471" Type="http://schemas.openxmlformats.org/officeDocument/2006/relationships/customXml" Target="../ink/ink236.xml"/><Relationship Id="rId17" Type="http://schemas.openxmlformats.org/officeDocument/2006/relationships/image" Target="../media/image14.png"/><Relationship Id="rId59" Type="http://schemas.openxmlformats.org/officeDocument/2006/relationships/image" Target="../media/image35.png"/><Relationship Id="rId124" Type="http://schemas.openxmlformats.org/officeDocument/2006/relationships/customXml" Target="../ink/ink62.xml"/><Relationship Id="rId527" Type="http://schemas.openxmlformats.org/officeDocument/2006/relationships/image" Target="../media/image268.png"/><Relationship Id="rId70" Type="http://schemas.openxmlformats.org/officeDocument/2006/relationships/customXml" Target="../ink/ink35.xml"/><Relationship Id="rId166" Type="http://schemas.openxmlformats.org/officeDocument/2006/relationships/customXml" Target="../ink/ink83.xml"/><Relationship Id="rId331" Type="http://schemas.openxmlformats.org/officeDocument/2006/relationships/customXml" Target="../ink/ink166.xml"/><Relationship Id="rId373" Type="http://schemas.openxmlformats.org/officeDocument/2006/relationships/customXml" Target="../ink/ink187.xml"/><Relationship Id="rId429" Type="http://schemas.openxmlformats.org/officeDocument/2006/relationships/customXml" Target="../ink/ink215.xml"/><Relationship Id="rId1" Type="http://schemas.openxmlformats.org/officeDocument/2006/relationships/slideLayout" Target="../slideLayouts/slideLayout8.xml"/><Relationship Id="rId233" Type="http://schemas.openxmlformats.org/officeDocument/2006/relationships/image" Target="../media/image122.png"/><Relationship Id="rId440" Type="http://schemas.openxmlformats.org/officeDocument/2006/relationships/image" Target="../media/image225.png"/><Relationship Id="rId28" Type="http://schemas.openxmlformats.org/officeDocument/2006/relationships/customXml" Target="../ink/ink14.xml"/><Relationship Id="rId275" Type="http://schemas.openxmlformats.org/officeDocument/2006/relationships/customXml" Target="../ink/ink138.xml"/><Relationship Id="rId300" Type="http://schemas.openxmlformats.org/officeDocument/2006/relationships/image" Target="../media/image155.png"/><Relationship Id="rId482" Type="http://schemas.openxmlformats.org/officeDocument/2006/relationships/image" Target="../media/image246.png"/><Relationship Id="rId81" Type="http://schemas.openxmlformats.org/officeDocument/2006/relationships/image" Target="../media/image46.png"/><Relationship Id="rId135" Type="http://schemas.openxmlformats.org/officeDocument/2006/relationships/image" Target="../media/image73.png"/><Relationship Id="rId177" Type="http://schemas.openxmlformats.org/officeDocument/2006/relationships/image" Target="../media/image94.png"/><Relationship Id="rId342" Type="http://schemas.openxmlformats.org/officeDocument/2006/relationships/image" Target="../media/image176.png"/><Relationship Id="rId384" Type="http://schemas.openxmlformats.org/officeDocument/2006/relationships/image" Target="../media/image197.png"/><Relationship Id="rId202" Type="http://schemas.openxmlformats.org/officeDocument/2006/relationships/customXml" Target="../ink/ink101.xml"/><Relationship Id="rId244" Type="http://schemas.openxmlformats.org/officeDocument/2006/relationships/image" Target="../media/image127.png"/><Relationship Id="rId39" Type="http://schemas.openxmlformats.org/officeDocument/2006/relationships/image" Target="../media/image25.png"/><Relationship Id="rId286" Type="http://schemas.openxmlformats.org/officeDocument/2006/relationships/image" Target="../media/image148.png"/><Relationship Id="rId451" Type="http://schemas.openxmlformats.org/officeDocument/2006/relationships/customXml" Target="../ink/ink226.xml"/><Relationship Id="rId493" Type="http://schemas.openxmlformats.org/officeDocument/2006/relationships/image" Target="../media/image251.png"/><Relationship Id="rId507" Type="http://schemas.openxmlformats.org/officeDocument/2006/relationships/image" Target="../media/image258.png"/><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customXml" Target="../ink/ink73.xml"/><Relationship Id="rId188" Type="http://schemas.openxmlformats.org/officeDocument/2006/relationships/customXml" Target="../ink/ink94.xml"/><Relationship Id="rId311" Type="http://schemas.openxmlformats.org/officeDocument/2006/relationships/customXml" Target="../ink/ink156.xml"/><Relationship Id="rId353" Type="http://schemas.openxmlformats.org/officeDocument/2006/relationships/customXml" Target="../ink/ink177.xml"/><Relationship Id="rId395" Type="http://schemas.openxmlformats.org/officeDocument/2006/relationships/customXml" Target="../ink/ink198.xml"/><Relationship Id="rId409" Type="http://schemas.openxmlformats.org/officeDocument/2006/relationships/customXml" Target="../ink/ink205.xml"/><Relationship Id="rId92" Type="http://schemas.openxmlformats.org/officeDocument/2006/relationships/customXml" Target="../ink/ink46.xml"/><Relationship Id="rId213" Type="http://schemas.openxmlformats.org/officeDocument/2006/relationships/image" Target="../media/image112.png"/><Relationship Id="rId420" Type="http://schemas.openxmlformats.org/officeDocument/2006/relationships/image" Target="../media/image215.png"/><Relationship Id="rId255" Type="http://schemas.openxmlformats.org/officeDocument/2006/relationships/customXml" Target="../ink/ink128.xml"/><Relationship Id="rId297" Type="http://schemas.openxmlformats.org/officeDocument/2006/relationships/customXml" Target="../ink/ink149.xml"/><Relationship Id="rId462" Type="http://schemas.openxmlformats.org/officeDocument/2006/relationships/image" Target="../media/image236.png"/><Relationship Id="rId518" Type="http://schemas.openxmlformats.org/officeDocument/2006/relationships/customXml" Target="../ink/ink260.xml"/><Relationship Id="rId115" Type="http://schemas.openxmlformats.org/officeDocument/2006/relationships/image" Target="../media/image63.png"/><Relationship Id="rId157" Type="http://schemas.openxmlformats.org/officeDocument/2006/relationships/image" Target="../media/image84.png"/><Relationship Id="rId322" Type="http://schemas.openxmlformats.org/officeDocument/2006/relationships/image" Target="../media/image166.png"/><Relationship Id="rId364" Type="http://schemas.openxmlformats.org/officeDocument/2006/relationships/image" Target="../media/image187.png"/><Relationship Id="rId61" Type="http://schemas.openxmlformats.org/officeDocument/2006/relationships/image" Target="../media/image36.png"/><Relationship Id="rId199" Type="http://schemas.openxmlformats.org/officeDocument/2006/relationships/image" Target="../media/image105.png"/><Relationship Id="rId19" Type="http://schemas.openxmlformats.org/officeDocument/2006/relationships/image" Target="../media/image15.png"/><Relationship Id="rId224" Type="http://schemas.openxmlformats.org/officeDocument/2006/relationships/customXml" Target="../ink/ink112.xml"/><Relationship Id="rId266" Type="http://schemas.openxmlformats.org/officeDocument/2006/relationships/image" Target="../media/image138.png"/><Relationship Id="rId431" Type="http://schemas.openxmlformats.org/officeDocument/2006/relationships/customXml" Target="../ink/ink216.xml"/><Relationship Id="rId473" Type="http://schemas.openxmlformats.org/officeDocument/2006/relationships/customXml" Target="../ink/ink237.xml"/><Relationship Id="rId529" Type="http://schemas.openxmlformats.org/officeDocument/2006/relationships/image" Target="../media/image269.png"/><Relationship Id="rId30" Type="http://schemas.openxmlformats.org/officeDocument/2006/relationships/customXml" Target="../ink/ink15.xml"/><Relationship Id="rId126" Type="http://schemas.openxmlformats.org/officeDocument/2006/relationships/customXml" Target="../ink/ink63.xml"/><Relationship Id="rId168" Type="http://schemas.openxmlformats.org/officeDocument/2006/relationships/customXml" Target="../ink/ink84.xml"/><Relationship Id="rId333" Type="http://schemas.openxmlformats.org/officeDocument/2006/relationships/customXml" Target="../ink/ink167.xml"/><Relationship Id="rId72" Type="http://schemas.openxmlformats.org/officeDocument/2006/relationships/customXml" Target="../ink/ink36.xml"/><Relationship Id="rId375" Type="http://schemas.openxmlformats.org/officeDocument/2006/relationships/customXml" Target="../ink/ink188.xml"/><Relationship Id="rId3" Type="http://schemas.openxmlformats.org/officeDocument/2006/relationships/image" Target="../media/image7.png"/><Relationship Id="rId235" Type="http://schemas.openxmlformats.org/officeDocument/2006/relationships/image" Target="../media/image123.png"/><Relationship Id="rId277" Type="http://schemas.openxmlformats.org/officeDocument/2006/relationships/customXml" Target="../ink/ink139.xml"/><Relationship Id="rId400" Type="http://schemas.openxmlformats.org/officeDocument/2006/relationships/image" Target="../media/image205.png"/><Relationship Id="rId442" Type="http://schemas.openxmlformats.org/officeDocument/2006/relationships/image" Target="../media/image226.png"/><Relationship Id="rId484" Type="http://schemas.openxmlformats.org/officeDocument/2006/relationships/customXml" Target="../ink/ink243.xml"/><Relationship Id="rId137" Type="http://schemas.openxmlformats.org/officeDocument/2006/relationships/image" Target="../media/image74.png"/><Relationship Id="rId302" Type="http://schemas.openxmlformats.org/officeDocument/2006/relationships/image" Target="../media/image156.png"/><Relationship Id="rId344" Type="http://schemas.openxmlformats.org/officeDocument/2006/relationships/image" Target="../media/image177.png"/><Relationship Id="rId41" Type="http://schemas.openxmlformats.org/officeDocument/2006/relationships/image" Target="../media/image26.png"/><Relationship Id="rId83" Type="http://schemas.openxmlformats.org/officeDocument/2006/relationships/image" Target="../media/image47.png"/><Relationship Id="rId179" Type="http://schemas.openxmlformats.org/officeDocument/2006/relationships/image" Target="../media/image95.png"/><Relationship Id="rId386" Type="http://schemas.openxmlformats.org/officeDocument/2006/relationships/image" Target="../media/image198.png"/><Relationship Id="rId190" Type="http://schemas.openxmlformats.org/officeDocument/2006/relationships/customXml" Target="../ink/ink95.xml"/><Relationship Id="rId204" Type="http://schemas.openxmlformats.org/officeDocument/2006/relationships/customXml" Target="../ink/ink102.xml"/><Relationship Id="rId246" Type="http://schemas.openxmlformats.org/officeDocument/2006/relationships/image" Target="../media/image128.png"/><Relationship Id="rId288" Type="http://schemas.openxmlformats.org/officeDocument/2006/relationships/image" Target="../media/image149.png"/><Relationship Id="rId411" Type="http://schemas.openxmlformats.org/officeDocument/2006/relationships/customXml" Target="../ink/ink206.xml"/><Relationship Id="rId453" Type="http://schemas.openxmlformats.org/officeDocument/2006/relationships/customXml" Target="../ink/ink227.xml"/><Relationship Id="rId509" Type="http://schemas.openxmlformats.org/officeDocument/2006/relationships/image" Target="../media/image259.png"/><Relationship Id="rId106" Type="http://schemas.openxmlformats.org/officeDocument/2006/relationships/customXml" Target="../ink/ink53.xml"/><Relationship Id="rId313" Type="http://schemas.openxmlformats.org/officeDocument/2006/relationships/customXml" Target="../ink/ink157.xml"/><Relationship Id="rId495" Type="http://schemas.openxmlformats.org/officeDocument/2006/relationships/image" Target="../media/image252.png"/><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47.xml"/><Relationship Id="rId148" Type="http://schemas.openxmlformats.org/officeDocument/2006/relationships/customXml" Target="../ink/ink74.xml"/><Relationship Id="rId355" Type="http://schemas.openxmlformats.org/officeDocument/2006/relationships/customXml" Target="../ink/ink178.xml"/><Relationship Id="rId397" Type="http://schemas.openxmlformats.org/officeDocument/2006/relationships/customXml" Target="../ink/ink199.xml"/><Relationship Id="rId520" Type="http://schemas.openxmlformats.org/officeDocument/2006/relationships/customXml" Target="../ink/ink261.xml"/><Relationship Id="rId215" Type="http://schemas.openxmlformats.org/officeDocument/2006/relationships/image" Target="../media/image113.png"/><Relationship Id="rId257" Type="http://schemas.openxmlformats.org/officeDocument/2006/relationships/customXml" Target="../ink/ink129.xml"/><Relationship Id="rId422" Type="http://schemas.openxmlformats.org/officeDocument/2006/relationships/image" Target="../media/image216.png"/><Relationship Id="rId464" Type="http://schemas.openxmlformats.org/officeDocument/2006/relationships/image" Target="../media/image237.png"/><Relationship Id="rId299" Type="http://schemas.openxmlformats.org/officeDocument/2006/relationships/customXml" Target="../ink/ink150.xml"/><Relationship Id="rId63" Type="http://schemas.openxmlformats.org/officeDocument/2006/relationships/image" Target="../media/image37.png"/><Relationship Id="rId159" Type="http://schemas.openxmlformats.org/officeDocument/2006/relationships/image" Target="../media/image85.png"/><Relationship Id="rId366" Type="http://schemas.openxmlformats.org/officeDocument/2006/relationships/image" Target="../media/image188.png"/><Relationship Id="rId226" Type="http://schemas.openxmlformats.org/officeDocument/2006/relationships/customXml" Target="../ink/ink113.xml"/><Relationship Id="rId433" Type="http://schemas.openxmlformats.org/officeDocument/2006/relationships/customXml" Target="../ink/ink217.xml"/><Relationship Id="rId74" Type="http://schemas.openxmlformats.org/officeDocument/2006/relationships/customXml" Target="../ink/ink37.xml"/><Relationship Id="rId377" Type="http://schemas.openxmlformats.org/officeDocument/2006/relationships/customXml" Target="../ink/ink189.xml"/><Relationship Id="rId500" Type="http://schemas.openxmlformats.org/officeDocument/2006/relationships/customXml" Target="../ink/ink25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7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
          <p:cNvSpPr txBox="1">
            <a:spLocks noGrp="1"/>
          </p:cNvSpPr>
          <p:nvPr>
            <p:ph type="ctrTitle"/>
          </p:nvPr>
        </p:nvSpPr>
        <p:spPr>
          <a:xfrm>
            <a:off x="910460" y="1569141"/>
            <a:ext cx="9194620" cy="1979512"/>
          </a:xfrm>
          <a:prstGeom prst="rect">
            <a:avLst/>
          </a:prstGeom>
          <a:noFill/>
          <a:ln>
            <a:noFill/>
          </a:ln>
        </p:spPr>
        <p:txBody>
          <a:bodyPr spcFirstLastPara="1" wrap="square" lIns="0" tIns="60925" rIns="0" bIns="60925" anchor="ctr" anchorCtr="0">
            <a:noAutofit/>
          </a:bodyPr>
          <a:lstStyle/>
          <a:p>
            <a:pPr lvl="0" algn="ctr">
              <a:buClr>
                <a:srgbClr val="194060"/>
              </a:buClr>
            </a:pPr>
            <a:r>
              <a:rPr lang="en-US" dirty="0">
                <a:solidFill>
                  <a:srgbClr val="00B050"/>
                </a:solidFill>
                <a:latin typeface="Arial Black" panose="020B0A04020102020204" pitchFamily="34" charset="0"/>
              </a:rPr>
              <a:t>SAP BTP ABAP</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 on Cloud / RAP </a:t>
            </a:r>
            <a:br>
              <a:rPr lang="en-US" dirty="0">
                <a:solidFill>
                  <a:srgbClr val="00B050"/>
                </a:solidFill>
                <a:latin typeface="Arial Black" panose="020B0A04020102020204" pitchFamily="34" charset="0"/>
              </a:rPr>
            </a:br>
            <a:r>
              <a:rPr lang="en-US" dirty="0">
                <a:solidFill>
                  <a:srgbClr val="00B050"/>
                </a:solidFill>
                <a:latin typeface="Arial Black" panose="020B0A04020102020204" pitchFamily="34" charset="0"/>
              </a:rPr>
              <a:t>Training</a:t>
            </a:r>
            <a:endParaRPr dirty="0">
              <a:solidFill>
                <a:srgbClr val="00B050"/>
              </a:solidFill>
            </a:endParaRPr>
          </a:p>
        </p:txBody>
      </p:sp>
      <p:pic>
        <p:nvPicPr>
          <p:cNvPr id="497" name="Google Shape;497;p1"/>
          <p:cNvPicPr preferRelativeResize="0"/>
          <p:nvPr/>
        </p:nvPicPr>
        <p:blipFill rotWithShape="1">
          <a:blip r:embed="rId3">
            <a:alphaModFix/>
          </a:blip>
          <a:srcRect/>
          <a:stretch/>
        </p:blipFill>
        <p:spPr>
          <a:xfrm>
            <a:off x="9262764" y="1268760"/>
            <a:ext cx="1733995" cy="1656184"/>
          </a:xfrm>
          <a:prstGeom prst="rect">
            <a:avLst/>
          </a:prstGeom>
          <a:noFill/>
          <a:ln>
            <a:noFill/>
          </a:ln>
        </p:spPr>
      </p:pic>
      <p:pic>
        <p:nvPicPr>
          <p:cNvPr id="498" name="Google Shape;498;p1"/>
          <p:cNvPicPr preferRelativeResize="0"/>
          <p:nvPr/>
        </p:nvPicPr>
        <p:blipFill rotWithShape="1">
          <a:blip r:embed="rId3">
            <a:alphaModFix/>
          </a:blip>
          <a:srcRect/>
          <a:stretch/>
        </p:blipFill>
        <p:spPr>
          <a:xfrm>
            <a:off x="133977" y="5551900"/>
            <a:ext cx="776483" cy="741639"/>
          </a:xfrm>
          <a:prstGeom prst="rect">
            <a:avLst/>
          </a:prstGeom>
          <a:noFill/>
          <a:ln>
            <a:noFill/>
          </a:ln>
        </p:spPr>
      </p:pic>
      <p:sp>
        <p:nvSpPr>
          <p:cNvPr id="500" name="Google Shape;500;p1"/>
          <p:cNvSpPr txBox="1"/>
          <p:nvPr/>
        </p:nvSpPr>
        <p:spPr>
          <a:xfrm>
            <a:off x="2698834" y="599964"/>
            <a:ext cx="6048672" cy="584775"/>
          </a:xfrm>
          <a:prstGeom prst="rect">
            <a:avLst/>
          </a:prstGeom>
          <a:gradFill>
            <a:gsLst>
              <a:gs pos="0">
                <a:srgbClr val="F3FCFF"/>
              </a:gs>
              <a:gs pos="35000">
                <a:srgbClr val="F6FCFF"/>
              </a:gs>
              <a:gs pos="100000">
                <a:srgbClr val="FBFFFF"/>
              </a:gs>
            </a:gsLst>
            <a:lin ang="16200000" scaled="0"/>
          </a:gradFill>
          <a:ln w="9525" cap="flat" cmpd="sng">
            <a:solidFill>
              <a:srgbClr val="0000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dirty="0">
                <a:solidFill>
                  <a:srgbClr val="579130"/>
                </a:solidFill>
                <a:latin typeface="Corben"/>
                <a:ea typeface="Corben"/>
                <a:cs typeface="Corben"/>
                <a:sym typeface="Corben"/>
              </a:rPr>
              <a:t>DAY-19</a:t>
            </a:r>
            <a:endParaRPr sz="3200" dirty="0">
              <a:solidFill>
                <a:srgbClr val="579130"/>
              </a:solidFill>
              <a:latin typeface="Corben"/>
              <a:ea typeface="Corben"/>
              <a:cs typeface="Corben"/>
              <a:sym typeface="Corben"/>
            </a:endParaRPr>
          </a:p>
        </p:txBody>
      </p:sp>
      <p:sp>
        <p:nvSpPr>
          <p:cNvPr id="2" name="TextBox 1"/>
          <p:cNvSpPr txBox="1"/>
          <p:nvPr/>
        </p:nvSpPr>
        <p:spPr>
          <a:xfrm>
            <a:off x="4589890" y="3524363"/>
            <a:ext cx="1835759" cy="338554"/>
          </a:xfrm>
          <a:prstGeom prst="rect">
            <a:avLst/>
          </a:prstGeom>
          <a:noFill/>
        </p:spPr>
        <p:txBody>
          <a:bodyPr wrap="none" rtlCol="0">
            <a:spAutoFit/>
          </a:bodyPr>
          <a:lstStyle/>
          <a:p>
            <a:r>
              <a:rPr lang="en-US" sz="1600" b="1" dirty="0">
                <a:solidFill>
                  <a:srgbClr val="283E69"/>
                </a:solidFill>
              </a:rPr>
              <a:t>Anubhav Oberoy</a:t>
            </a:r>
          </a:p>
        </p:txBody>
      </p:sp>
      <p:sp>
        <p:nvSpPr>
          <p:cNvPr id="9" name="Subtitle 736">
            <a:extLst>
              <a:ext uri="{FF2B5EF4-FFF2-40B4-BE49-F238E27FC236}">
                <a16:creationId xmlns:a16="http://schemas.microsoft.com/office/drawing/2014/main" id="{700EA347-9CC8-4879-9255-16687B0BED48}"/>
              </a:ext>
            </a:extLst>
          </p:cNvPr>
          <p:cNvSpPr txBox="1">
            <a:spLocks/>
          </p:cNvSpPr>
          <p:nvPr/>
        </p:nvSpPr>
        <p:spPr>
          <a:xfrm>
            <a:off x="2698834" y="4484357"/>
            <a:ext cx="5086633"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buClrTx/>
            </a:pPr>
            <a:r>
              <a:rPr lang="en-IN" spc="100" dirty="0">
                <a:solidFill>
                  <a:srgbClr val="283E69"/>
                </a:solidFill>
                <a:latin typeface="Cooper Black" panose="0208090404030B020404" pitchFamily="18" charset="0"/>
              </a:rPr>
              <a:t>www.AnubhavTrainings.com</a:t>
            </a:r>
          </a:p>
        </p:txBody>
      </p:sp>
      <p:sp>
        <p:nvSpPr>
          <p:cNvPr id="11" name="TextBox 10">
            <a:extLst>
              <a:ext uri="{FF2B5EF4-FFF2-40B4-BE49-F238E27FC236}">
                <a16:creationId xmlns:a16="http://schemas.microsoft.com/office/drawing/2014/main" id="{66565992-7E12-89E4-D7DB-B3B44A1FB17D}"/>
              </a:ext>
            </a:extLst>
          </p:cNvPr>
          <p:cNvSpPr txBox="1"/>
          <p:nvPr/>
        </p:nvSpPr>
        <p:spPr>
          <a:xfrm>
            <a:off x="3388935" y="4846349"/>
            <a:ext cx="3963274" cy="338554"/>
          </a:xfrm>
          <a:prstGeom prst="rect">
            <a:avLst/>
          </a:prstGeom>
          <a:noFill/>
        </p:spPr>
        <p:txBody>
          <a:bodyPr wrap="square" rtlCol="0">
            <a:spAutoFit/>
          </a:bodyPr>
          <a:lstStyle/>
          <a:p>
            <a:pPr defTabSz="1218987">
              <a:buClrTx/>
              <a:buFontTx/>
              <a:buNone/>
            </a:pPr>
            <a:r>
              <a:rPr lang="en-US" sz="1600" b="1" kern="1200" dirty="0">
                <a:solidFill>
                  <a:srgbClr val="FFC000"/>
                </a:solidFill>
                <a:latin typeface="Segoe UI"/>
                <a:ea typeface="+mn-ea"/>
                <a:cs typeface="+mn-cs"/>
              </a:rPr>
              <a:t>Follow excellence with sheer passion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00"/>
                                        </p:tgtEl>
                                        <p:attrNameLst>
                                          <p:attrName>style.visibility</p:attrName>
                                        </p:attrNameLst>
                                      </p:cBhvr>
                                      <p:to>
                                        <p:strVal val="visible"/>
                                      </p:to>
                                    </p:set>
                                    <p:animEffect transition="in" filter="barn(inVertical)">
                                      <p:cBhvr>
                                        <p:cTn id="15" dur="500"/>
                                        <p:tgtEl>
                                          <p:spTgt spid="50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96"/>
                                        </p:tgtEl>
                                        <p:attrNameLst>
                                          <p:attrName>style.visibility</p:attrName>
                                        </p:attrNameLst>
                                      </p:cBhvr>
                                      <p:to>
                                        <p:strVal val="visible"/>
                                      </p:to>
                                    </p:set>
                                    <p:animEffect transition="in" filter="barn(inVertical)">
                                      <p:cBhvr>
                                        <p:cTn id="20" dur="500"/>
                                        <p:tgtEl>
                                          <p:spTgt spid="49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animBg="1"/>
      <p:bldP spid="2" grpId="0"/>
      <p:bldP spid="9"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Extensibility Patterns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5" name="Picture 4">
            <a:extLst>
              <a:ext uri="{FF2B5EF4-FFF2-40B4-BE49-F238E27FC236}">
                <a16:creationId xmlns:a16="http://schemas.microsoft.com/office/drawing/2014/main" id="{8DE9823B-13DA-59ED-C65B-37162033D002}"/>
              </a:ext>
            </a:extLst>
          </p:cNvPr>
          <p:cNvPicPr>
            <a:picLocks noChangeAspect="1"/>
          </p:cNvPicPr>
          <p:nvPr/>
        </p:nvPicPr>
        <p:blipFill>
          <a:blip r:embed="rId4"/>
          <a:stretch>
            <a:fillRect/>
          </a:stretch>
        </p:blipFill>
        <p:spPr>
          <a:xfrm>
            <a:off x="131508" y="761938"/>
            <a:ext cx="11557594" cy="5905804"/>
          </a:xfrm>
          <a:prstGeom prst="rect">
            <a:avLst/>
          </a:prstGeom>
        </p:spPr>
      </p:pic>
    </p:spTree>
    <p:extLst>
      <p:ext uri="{BB962C8B-B14F-4D97-AF65-F5344CB8AC3E}">
        <p14:creationId xmlns:p14="http://schemas.microsoft.com/office/powerpoint/2010/main" val="559166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Extension Persona - Developer</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933A54E3-E442-1B12-F4B5-ED82A40FEFF9}"/>
              </a:ext>
            </a:extLst>
          </p:cNvPr>
          <p:cNvPicPr>
            <a:picLocks noChangeAspect="1"/>
          </p:cNvPicPr>
          <p:nvPr/>
        </p:nvPicPr>
        <p:blipFill>
          <a:blip r:embed="rId4"/>
          <a:stretch>
            <a:fillRect/>
          </a:stretch>
        </p:blipFill>
        <p:spPr>
          <a:xfrm>
            <a:off x="96341" y="886603"/>
            <a:ext cx="11824308" cy="5372376"/>
          </a:xfrm>
          <a:prstGeom prst="rect">
            <a:avLst/>
          </a:prstGeom>
        </p:spPr>
      </p:pic>
    </p:spTree>
    <p:extLst>
      <p:ext uri="{BB962C8B-B14F-4D97-AF65-F5344CB8AC3E}">
        <p14:creationId xmlns:p14="http://schemas.microsoft.com/office/powerpoint/2010/main" val="2900945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2" name="Google Shape;1942;p112"/>
          <p:cNvSpPr txBox="1"/>
          <p:nvPr/>
        </p:nvSpPr>
        <p:spPr>
          <a:xfrm>
            <a:off x="191294" y="219259"/>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ABAP Cloud Development Means: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580A82C4-0C2C-93EE-1CDA-16D9EFA7EDF6}"/>
              </a:ext>
            </a:extLst>
          </p:cNvPr>
          <p:cNvPicPr>
            <a:picLocks noChangeAspect="1"/>
          </p:cNvPicPr>
          <p:nvPr/>
        </p:nvPicPr>
        <p:blipFill>
          <a:blip r:embed="rId4"/>
          <a:stretch>
            <a:fillRect/>
          </a:stretch>
        </p:blipFill>
        <p:spPr>
          <a:xfrm>
            <a:off x="2334637" y="3070322"/>
            <a:ext cx="7770195" cy="3331413"/>
          </a:xfrm>
          <a:prstGeom prst="rect">
            <a:avLst/>
          </a:prstGeom>
        </p:spPr>
      </p:pic>
      <p:graphicFrame>
        <p:nvGraphicFramePr>
          <p:cNvPr id="1946" name="Google Shape;1941;p112">
            <a:extLst>
              <a:ext uri="{FF2B5EF4-FFF2-40B4-BE49-F238E27FC236}">
                <a16:creationId xmlns:a16="http://schemas.microsoft.com/office/drawing/2014/main" id="{C908CB2D-6F7E-BBCB-9156-B1C99DA5BC23}"/>
              </a:ext>
            </a:extLst>
          </p:cNvPr>
          <p:cNvGraphicFramePr/>
          <p:nvPr>
            <p:extLst>
              <p:ext uri="{D42A27DB-BD31-4B8C-83A1-F6EECF244321}">
                <p14:modId xmlns:p14="http://schemas.microsoft.com/office/powerpoint/2010/main" val="4026498560"/>
              </p:ext>
            </p:extLst>
          </p:nvPr>
        </p:nvGraphicFramePr>
        <p:xfrm>
          <a:off x="191294" y="865462"/>
          <a:ext cx="11806237" cy="20658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3-tier extensibility model for S/4HANA</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99336D3C-2597-459C-76CE-1C6DC46D7315}"/>
              </a:ext>
            </a:extLst>
          </p:cNvPr>
          <p:cNvPicPr>
            <a:picLocks noChangeAspect="1"/>
          </p:cNvPicPr>
          <p:nvPr/>
        </p:nvPicPr>
        <p:blipFill>
          <a:blip r:embed="rId4"/>
          <a:stretch>
            <a:fillRect/>
          </a:stretch>
        </p:blipFill>
        <p:spPr>
          <a:xfrm>
            <a:off x="277513" y="1027884"/>
            <a:ext cx="11633798" cy="5207268"/>
          </a:xfrm>
          <a:prstGeom prst="rect">
            <a:avLst/>
          </a:prstGeom>
        </p:spPr>
      </p:pic>
    </p:spTree>
    <p:extLst>
      <p:ext uri="{BB962C8B-B14F-4D97-AF65-F5344CB8AC3E}">
        <p14:creationId xmlns:p14="http://schemas.microsoft.com/office/powerpoint/2010/main" val="2648235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Embedded Steampunk</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
        <p:nvSpPr>
          <p:cNvPr id="3" name="TextBox 2">
            <a:extLst>
              <a:ext uri="{FF2B5EF4-FFF2-40B4-BE49-F238E27FC236}">
                <a16:creationId xmlns:a16="http://schemas.microsoft.com/office/drawing/2014/main" id="{A3A25B9D-1555-7613-C61C-FFFCACE7483C}"/>
              </a:ext>
            </a:extLst>
          </p:cNvPr>
          <p:cNvSpPr txBox="1"/>
          <p:nvPr/>
        </p:nvSpPr>
        <p:spPr>
          <a:xfrm>
            <a:off x="302109" y="647098"/>
            <a:ext cx="11695422" cy="2554545"/>
          </a:xfrm>
          <a:prstGeom prst="rect">
            <a:avLst/>
          </a:prstGeom>
          <a:noFill/>
        </p:spPr>
        <p:txBody>
          <a:bodyPr wrap="square">
            <a:spAutoFit/>
          </a:bodyPr>
          <a:lstStyle/>
          <a:p>
            <a:r>
              <a:rPr lang="en-US" sz="1600" dirty="0"/>
              <a:t>The term Embedded steampunk means running the ABAP on Cloud Environment within SAP S/4HANA </a:t>
            </a:r>
            <a:r>
              <a:rPr lang="en-US" sz="1600" dirty="0" err="1"/>
              <a:t>enviornment</a:t>
            </a:r>
            <a:endParaRPr lang="en-US" sz="1600" dirty="0"/>
          </a:p>
          <a:p>
            <a:endParaRPr lang="en-US" sz="1600" dirty="0"/>
          </a:p>
          <a:p>
            <a:r>
              <a:rPr lang="en-US" sz="1600" dirty="0"/>
              <a:t>If we are using SAP BTP to develop side by side extensions, full stack SAP applications in BTP (Steampunk)</a:t>
            </a:r>
          </a:p>
          <a:p>
            <a:r>
              <a:rPr lang="en-US" sz="1600" dirty="0"/>
              <a:t>If we are using In-app Developer extensibility with released objects in S/4HANA (all editions) with RAP (Embedded Steampunk)</a:t>
            </a:r>
          </a:p>
          <a:p>
            <a:pPr marL="285750" indent="-285750">
              <a:buFont typeface="Arial" panose="020B0604020202020204" pitchFamily="34" charset="0"/>
              <a:buChar char="•"/>
            </a:pPr>
            <a:endParaRPr lang="en-US" sz="1600" dirty="0"/>
          </a:p>
          <a:p>
            <a:r>
              <a:rPr lang="en-US" sz="1600" dirty="0"/>
              <a:t>If you using RAP and enhancing your Standard SAP Applications delivered by SAP in S/4HANA system, the recommended approach is Embedded Steampunk.</a:t>
            </a:r>
          </a:p>
          <a:p>
            <a:endParaRPr lang="en-US" sz="1600" dirty="0"/>
          </a:p>
          <a:p>
            <a:r>
              <a:rPr lang="en-US" sz="1600" dirty="0"/>
              <a:t>Every Customer using S/4HANA can decide whether they want to use new approach (embedded Steampunk) or classic extension approach (BADI) @ Object level, </a:t>
            </a:r>
            <a:r>
              <a:rPr lang="en-IN" sz="1600" dirty="0"/>
              <a:t>This can be done by switching a setting @ object level.</a:t>
            </a:r>
          </a:p>
        </p:txBody>
      </p:sp>
      <p:pic>
        <p:nvPicPr>
          <p:cNvPr id="5" name="Picture 4">
            <a:extLst>
              <a:ext uri="{FF2B5EF4-FFF2-40B4-BE49-F238E27FC236}">
                <a16:creationId xmlns:a16="http://schemas.microsoft.com/office/drawing/2014/main" id="{36A1FD50-BB1A-2D80-10D2-CC0787DB3AE0}"/>
              </a:ext>
            </a:extLst>
          </p:cNvPr>
          <p:cNvPicPr>
            <a:picLocks noChangeAspect="1"/>
          </p:cNvPicPr>
          <p:nvPr/>
        </p:nvPicPr>
        <p:blipFill>
          <a:blip r:embed="rId4"/>
          <a:stretch>
            <a:fillRect/>
          </a:stretch>
        </p:blipFill>
        <p:spPr>
          <a:xfrm>
            <a:off x="369615" y="3263012"/>
            <a:ext cx="8550417" cy="3467259"/>
          </a:xfrm>
          <a:prstGeom prst="rect">
            <a:avLst/>
          </a:prstGeom>
        </p:spPr>
      </p:pic>
    </p:spTree>
    <p:extLst>
      <p:ext uri="{BB962C8B-B14F-4D97-AF65-F5344CB8AC3E}">
        <p14:creationId xmlns:p14="http://schemas.microsoft.com/office/powerpoint/2010/main" val="1991354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Availability – ABAP on Cloud - Steampunk</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B2279098-413C-5B06-C485-5DA11DE56163}"/>
              </a:ext>
            </a:extLst>
          </p:cNvPr>
          <p:cNvPicPr>
            <a:picLocks noChangeAspect="1"/>
          </p:cNvPicPr>
          <p:nvPr/>
        </p:nvPicPr>
        <p:blipFill>
          <a:blip r:embed="rId4"/>
          <a:stretch>
            <a:fillRect/>
          </a:stretch>
        </p:blipFill>
        <p:spPr>
          <a:xfrm>
            <a:off x="508528" y="1012589"/>
            <a:ext cx="10957246" cy="5118187"/>
          </a:xfrm>
          <a:prstGeom prst="rect">
            <a:avLst/>
          </a:prstGeom>
        </p:spPr>
      </p:pic>
    </p:spTree>
    <p:extLst>
      <p:ext uri="{BB962C8B-B14F-4D97-AF65-F5344CB8AC3E}">
        <p14:creationId xmlns:p14="http://schemas.microsoft.com/office/powerpoint/2010/main" val="800004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Demo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EB2FAB18-81A6-1E74-DD56-0D1CBCE2208D}"/>
              </a:ext>
            </a:extLst>
          </p:cNvPr>
          <p:cNvPicPr>
            <a:picLocks noChangeAspect="1"/>
          </p:cNvPicPr>
          <p:nvPr/>
        </p:nvPicPr>
        <p:blipFill>
          <a:blip r:embed="rId4"/>
          <a:stretch>
            <a:fillRect/>
          </a:stretch>
        </p:blipFill>
        <p:spPr>
          <a:xfrm>
            <a:off x="17150" y="1663609"/>
            <a:ext cx="12154525" cy="3530781"/>
          </a:xfrm>
          <a:prstGeom prst="rect">
            <a:avLst/>
          </a:prstGeom>
        </p:spPr>
      </p:pic>
    </p:spTree>
    <p:extLst>
      <p:ext uri="{BB962C8B-B14F-4D97-AF65-F5344CB8AC3E}">
        <p14:creationId xmlns:p14="http://schemas.microsoft.com/office/powerpoint/2010/main" val="2459067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Scenario</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 name="Picture 1">
            <a:extLst>
              <a:ext uri="{FF2B5EF4-FFF2-40B4-BE49-F238E27FC236}">
                <a16:creationId xmlns:a16="http://schemas.microsoft.com/office/drawing/2014/main" id="{D0E0297D-C712-B65B-E510-37236D012885}"/>
              </a:ext>
            </a:extLst>
          </p:cNvPr>
          <p:cNvPicPr>
            <a:picLocks noChangeAspect="1"/>
          </p:cNvPicPr>
          <p:nvPr/>
        </p:nvPicPr>
        <p:blipFill>
          <a:blip r:embed="rId4"/>
          <a:stretch>
            <a:fillRect/>
          </a:stretch>
        </p:blipFill>
        <p:spPr>
          <a:xfrm>
            <a:off x="254151" y="691641"/>
            <a:ext cx="10441160" cy="5701853"/>
          </a:xfrm>
          <a:prstGeom prst="rect">
            <a:avLst/>
          </a:prstGeom>
        </p:spPr>
      </p:pic>
    </p:spTree>
    <p:extLst>
      <p:ext uri="{BB962C8B-B14F-4D97-AF65-F5344CB8AC3E}">
        <p14:creationId xmlns:p14="http://schemas.microsoft.com/office/powerpoint/2010/main" val="1552645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Development Objects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7C9A25ED-0582-E7E6-A6D5-169DD8280876}"/>
              </a:ext>
            </a:extLst>
          </p:cNvPr>
          <p:cNvPicPr>
            <a:picLocks noChangeAspect="1"/>
          </p:cNvPicPr>
          <p:nvPr/>
        </p:nvPicPr>
        <p:blipFill>
          <a:blip r:embed="rId4"/>
          <a:stretch>
            <a:fillRect/>
          </a:stretch>
        </p:blipFill>
        <p:spPr>
          <a:xfrm>
            <a:off x="484816" y="699739"/>
            <a:ext cx="7968222" cy="5866321"/>
          </a:xfrm>
          <a:prstGeom prst="rect">
            <a:avLst/>
          </a:prstGeom>
        </p:spPr>
      </p:pic>
    </p:spTree>
    <p:extLst>
      <p:ext uri="{BB962C8B-B14F-4D97-AF65-F5344CB8AC3E}">
        <p14:creationId xmlns:p14="http://schemas.microsoft.com/office/powerpoint/2010/main" val="3953189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 name="Group 189">
            <a:extLst>
              <a:ext uri="{FF2B5EF4-FFF2-40B4-BE49-F238E27FC236}">
                <a16:creationId xmlns:a16="http://schemas.microsoft.com/office/drawing/2014/main" id="{08CC1B03-1E13-A5C3-CE23-E93950F901D5}"/>
              </a:ext>
            </a:extLst>
          </p:cNvPr>
          <p:cNvGrpSpPr/>
          <p:nvPr/>
        </p:nvGrpSpPr>
        <p:grpSpPr>
          <a:xfrm>
            <a:off x="665932" y="408982"/>
            <a:ext cx="11586600" cy="5844960"/>
            <a:chOff x="665932" y="408982"/>
            <a:chExt cx="11586600" cy="58449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7AFE60F-C03C-6CEC-AD61-45B634FA4BBD}"/>
                    </a:ext>
                  </a:extLst>
                </p14:cNvPr>
                <p14:cNvContentPartPr/>
                <p14:nvPr/>
              </p14:nvContentPartPr>
              <p14:xfrm>
                <a:off x="3909172" y="5800342"/>
                <a:ext cx="1522440" cy="453600"/>
              </p14:xfrm>
            </p:contentPart>
          </mc:Choice>
          <mc:Fallback xmlns="">
            <p:pic>
              <p:nvPicPr>
                <p:cNvPr id="4" name="Ink 3">
                  <a:extLst>
                    <a:ext uri="{FF2B5EF4-FFF2-40B4-BE49-F238E27FC236}">
                      <a16:creationId xmlns:a16="http://schemas.microsoft.com/office/drawing/2014/main" id="{C7AFE60F-C03C-6CEC-AD61-45B634FA4BBD}"/>
                    </a:ext>
                  </a:extLst>
                </p:cNvPr>
                <p:cNvPicPr/>
                <p:nvPr/>
              </p:nvPicPr>
              <p:blipFill>
                <a:blip r:embed="rId3"/>
                <a:stretch>
                  <a:fillRect/>
                </a:stretch>
              </p:blipFill>
              <p:spPr>
                <a:xfrm>
                  <a:off x="3900532" y="5791342"/>
                  <a:ext cx="154008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36237CA-144F-D994-460B-C570C368EB51}"/>
                    </a:ext>
                  </a:extLst>
                </p14:cNvPr>
                <p14:cNvContentPartPr/>
                <p14:nvPr/>
              </p14:nvContentPartPr>
              <p14:xfrm>
                <a:off x="4009612" y="5737342"/>
                <a:ext cx="2027520" cy="476280"/>
              </p14:xfrm>
            </p:contentPart>
          </mc:Choice>
          <mc:Fallback xmlns="">
            <p:pic>
              <p:nvPicPr>
                <p:cNvPr id="5" name="Ink 4">
                  <a:extLst>
                    <a:ext uri="{FF2B5EF4-FFF2-40B4-BE49-F238E27FC236}">
                      <a16:creationId xmlns:a16="http://schemas.microsoft.com/office/drawing/2014/main" id="{D36237CA-144F-D994-460B-C570C368EB51}"/>
                    </a:ext>
                  </a:extLst>
                </p:cNvPr>
                <p:cNvPicPr/>
                <p:nvPr/>
              </p:nvPicPr>
              <p:blipFill>
                <a:blip r:embed="rId5"/>
                <a:stretch>
                  <a:fillRect/>
                </a:stretch>
              </p:blipFill>
              <p:spPr>
                <a:xfrm>
                  <a:off x="4000972" y="5728702"/>
                  <a:ext cx="204516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F578691-F8AC-2E8C-6B93-49321162F999}"/>
                    </a:ext>
                  </a:extLst>
                </p14:cNvPr>
                <p14:cNvContentPartPr/>
                <p14:nvPr/>
              </p14:nvContentPartPr>
              <p14:xfrm>
                <a:off x="4362412" y="5858302"/>
                <a:ext cx="143280" cy="194040"/>
              </p14:xfrm>
            </p:contentPart>
          </mc:Choice>
          <mc:Fallback xmlns="">
            <p:pic>
              <p:nvPicPr>
                <p:cNvPr id="6" name="Ink 5">
                  <a:extLst>
                    <a:ext uri="{FF2B5EF4-FFF2-40B4-BE49-F238E27FC236}">
                      <a16:creationId xmlns:a16="http://schemas.microsoft.com/office/drawing/2014/main" id="{3F578691-F8AC-2E8C-6B93-49321162F999}"/>
                    </a:ext>
                  </a:extLst>
                </p:cNvPr>
                <p:cNvPicPr/>
                <p:nvPr/>
              </p:nvPicPr>
              <p:blipFill>
                <a:blip r:embed="rId7"/>
                <a:stretch>
                  <a:fillRect/>
                </a:stretch>
              </p:blipFill>
              <p:spPr>
                <a:xfrm>
                  <a:off x="4353412" y="5849302"/>
                  <a:ext cx="1609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477C0EF-06CA-8EF4-2C3E-9F6BD34E9379}"/>
                    </a:ext>
                  </a:extLst>
                </p14:cNvPr>
                <p14:cNvContentPartPr/>
                <p14:nvPr/>
              </p14:nvContentPartPr>
              <p14:xfrm>
                <a:off x="4557532" y="5907262"/>
                <a:ext cx="117360" cy="113760"/>
              </p14:xfrm>
            </p:contentPart>
          </mc:Choice>
          <mc:Fallback xmlns="">
            <p:pic>
              <p:nvPicPr>
                <p:cNvPr id="7" name="Ink 6">
                  <a:extLst>
                    <a:ext uri="{FF2B5EF4-FFF2-40B4-BE49-F238E27FC236}">
                      <a16:creationId xmlns:a16="http://schemas.microsoft.com/office/drawing/2014/main" id="{7477C0EF-06CA-8EF4-2C3E-9F6BD34E9379}"/>
                    </a:ext>
                  </a:extLst>
                </p:cNvPr>
                <p:cNvPicPr/>
                <p:nvPr/>
              </p:nvPicPr>
              <p:blipFill>
                <a:blip r:embed="rId9"/>
                <a:stretch>
                  <a:fillRect/>
                </a:stretch>
              </p:blipFill>
              <p:spPr>
                <a:xfrm>
                  <a:off x="4548892" y="5898622"/>
                  <a:ext cx="1350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C34964F7-9327-CB12-2BAB-16CB32DF4C86}"/>
                    </a:ext>
                  </a:extLst>
                </p14:cNvPr>
                <p14:cNvContentPartPr/>
                <p14:nvPr/>
              </p14:nvContentPartPr>
              <p14:xfrm>
                <a:off x="4786852" y="5852182"/>
                <a:ext cx="12240" cy="169200"/>
              </p14:xfrm>
            </p:contentPart>
          </mc:Choice>
          <mc:Fallback xmlns="">
            <p:pic>
              <p:nvPicPr>
                <p:cNvPr id="8" name="Ink 7">
                  <a:extLst>
                    <a:ext uri="{FF2B5EF4-FFF2-40B4-BE49-F238E27FC236}">
                      <a16:creationId xmlns:a16="http://schemas.microsoft.com/office/drawing/2014/main" id="{C34964F7-9327-CB12-2BAB-16CB32DF4C86}"/>
                    </a:ext>
                  </a:extLst>
                </p:cNvPr>
                <p:cNvPicPr/>
                <p:nvPr/>
              </p:nvPicPr>
              <p:blipFill>
                <a:blip r:embed="rId11"/>
                <a:stretch>
                  <a:fillRect/>
                </a:stretch>
              </p:blipFill>
              <p:spPr>
                <a:xfrm>
                  <a:off x="4778212" y="5843542"/>
                  <a:ext cx="298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7E1317AA-1720-0D90-5F71-94EDCD0B4B02}"/>
                    </a:ext>
                  </a:extLst>
                </p14:cNvPr>
                <p14:cNvContentPartPr/>
                <p14:nvPr/>
              </p14:nvContentPartPr>
              <p14:xfrm>
                <a:off x="4771732" y="5904382"/>
                <a:ext cx="237240" cy="96840"/>
              </p14:xfrm>
            </p:contentPart>
          </mc:Choice>
          <mc:Fallback xmlns="">
            <p:pic>
              <p:nvPicPr>
                <p:cNvPr id="9" name="Ink 8">
                  <a:extLst>
                    <a:ext uri="{FF2B5EF4-FFF2-40B4-BE49-F238E27FC236}">
                      <a16:creationId xmlns:a16="http://schemas.microsoft.com/office/drawing/2014/main" id="{7E1317AA-1720-0D90-5F71-94EDCD0B4B02}"/>
                    </a:ext>
                  </a:extLst>
                </p:cNvPr>
                <p:cNvPicPr/>
                <p:nvPr/>
              </p:nvPicPr>
              <p:blipFill>
                <a:blip r:embed="rId13"/>
                <a:stretch>
                  <a:fillRect/>
                </a:stretch>
              </p:blipFill>
              <p:spPr>
                <a:xfrm>
                  <a:off x="4763092" y="5895382"/>
                  <a:ext cx="2548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AF6448A0-433F-9B5C-CA30-6AE908B8087D}"/>
                    </a:ext>
                  </a:extLst>
                </p14:cNvPr>
                <p14:cNvContentPartPr/>
                <p14:nvPr/>
              </p14:nvContentPartPr>
              <p14:xfrm>
                <a:off x="5043172" y="5870542"/>
                <a:ext cx="88200" cy="155160"/>
              </p14:xfrm>
            </p:contentPart>
          </mc:Choice>
          <mc:Fallback xmlns="">
            <p:pic>
              <p:nvPicPr>
                <p:cNvPr id="10" name="Ink 9">
                  <a:extLst>
                    <a:ext uri="{FF2B5EF4-FFF2-40B4-BE49-F238E27FC236}">
                      <a16:creationId xmlns:a16="http://schemas.microsoft.com/office/drawing/2014/main" id="{AF6448A0-433F-9B5C-CA30-6AE908B8087D}"/>
                    </a:ext>
                  </a:extLst>
                </p:cNvPr>
                <p:cNvPicPr/>
                <p:nvPr/>
              </p:nvPicPr>
              <p:blipFill>
                <a:blip r:embed="rId15"/>
                <a:stretch>
                  <a:fillRect/>
                </a:stretch>
              </p:blipFill>
              <p:spPr>
                <a:xfrm>
                  <a:off x="5034532" y="5861542"/>
                  <a:ext cx="105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6DA8C025-F8BD-C3C7-29C1-7EE7F935569A}"/>
                    </a:ext>
                  </a:extLst>
                </p14:cNvPr>
                <p14:cNvContentPartPr/>
                <p14:nvPr/>
              </p14:nvContentPartPr>
              <p14:xfrm>
                <a:off x="5191492" y="5884942"/>
                <a:ext cx="13320" cy="106560"/>
              </p14:xfrm>
            </p:contentPart>
          </mc:Choice>
          <mc:Fallback xmlns="">
            <p:pic>
              <p:nvPicPr>
                <p:cNvPr id="11" name="Ink 10">
                  <a:extLst>
                    <a:ext uri="{FF2B5EF4-FFF2-40B4-BE49-F238E27FC236}">
                      <a16:creationId xmlns:a16="http://schemas.microsoft.com/office/drawing/2014/main" id="{6DA8C025-F8BD-C3C7-29C1-7EE7F935569A}"/>
                    </a:ext>
                  </a:extLst>
                </p:cNvPr>
                <p:cNvPicPr/>
                <p:nvPr/>
              </p:nvPicPr>
              <p:blipFill>
                <a:blip r:embed="rId17"/>
                <a:stretch>
                  <a:fillRect/>
                </a:stretch>
              </p:blipFill>
              <p:spPr>
                <a:xfrm>
                  <a:off x="5182852" y="5876302"/>
                  <a:ext cx="309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ADA3C769-4A97-775E-AC0E-77A65D66AFC9}"/>
                    </a:ext>
                  </a:extLst>
                </p14:cNvPr>
                <p14:cNvContentPartPr/>
                <p14:nvPr/>
              </p14:nvContentPartPr>
              <p14:xfrm>
                <a:off x="5269252" y="5921302"/>
                <a:ext cx="91440" cy="104040"/>
              </p14:xfrm>
            </p:contentPart>
          </mc:Choice>
          <mc:Fallback xmlns="">
            <p:pic>
              <p:nvPicPr>
                <p:cNvPr id="12" name="Ink 11">
                  <a:extLst>
                    <a:ext uri="{FF2B5EF4-FFF2-40B4-BE49-F238E27FC236}">
                      <a16:creationId xmlns:a16="http://schemas.microsoft.com/office/drawing/2014/main" id="{ADA3C769-4A97-775E-AC0E-77A65D66AFC9}"/>
                    </a:ext>
                  </a:extLst>
                </p:cNvPr>
                <p:cNvPicPr/>
                <p:nvPr/>
              </p:nvPicPr>
              <p:blipFill>
                <a:blip r:embed="rId19"/>
                <a:stretch>
                  <a:fillRect/>
                </a:stretch>
              </p:blipFill>
              <p:spPr>
                <a:xfrm>
                  <a:off x="5260252" y="5912302"/>
                  <a:ext cx="1090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C14AA5A7-74CB-1E50-FD61-DA71206E5F1F}"/>
                    </a:ext>
                  </a:extLst>
                </p14:cNvPr>
                <p14:cNvContentPartPr/>
                <p14:nvPr/>
              </p14:nvContentPartPr>
              <p14:xfrm>
                <a:off x="6186532" y="5913022"/>
                <a:ext cx="108720" cy="186480"/>
              </p14:xfrm>
            </p:contentPart>
          </mc:Choice>
          <mc:Fallback xmlns="">
            <p:pic>
              <p:nvPicPr>
                <p:cNvPr id="13" name="Ink 12">
                  <a:extLst>
                    <a:ext uri="{FF2B5EF4-FFF2-40B4-BE49-F238E27FC236}">
                      <a16:creationId xmlns:a16="http://schemas.microsoft.com/office/drawing/2014/main" id="{C14AA5A7-74CB-1E50-FD61-DA71206E5F1F}"/>
                    </a:ext>
                  </a:extLst>
                </p:cNvPr>
                <p:cNvPicPr/>
                <p:nvPr/>
              </p:nvPicPr>
              <p:blipFill>
                <a:blip r:embed="rId21"/>
                <a:stretch>
                  <a:fillRect/>
                </a:stretch>
              </p:blipFill>
              <p:spPr>
                <a:xfrm>
                  <a:off x="6177892" y="5904022"/>
                  <a:ext cx="1263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3CED5A7F-F6B9-5948-15F4-524A26D4121B}"/>
                    </a:ext>
                  </a:extLst>
                </p14:cNvPr>
                <p14:cNvContentPartPr/>
                <p14:nvPr/>
              </p14:nvContentPartPr>
              <p14:xfrm>
                <a:off x="6218212" y="5991502"/>
                <a:ext cx="126360" cy="16920"/>
              </p14:xfrm>
            </p:contentPart>
          </mc:Choice>
          <mc:Fallback xmlns="">
            <p:pic>
              <p:nvPicPr>
                <p:cNvPr id="14" name="Ink 13">
                  <a:extLst>
                    <a:ext uri="{FF2B5EF4-FFF2-40B4-BE49-F238E27FC236}">
                      <a16:creationId xmlns:a16="http://schemas.microsoft.com/office/drawing/2014/main" id="{3CED5A7F-F6B9-5948-15F4-524A26D4121B}"/>
                    </a:ext>
                  </a:extLst>
                </p:cNvPr>
                <p:cNvPicPr/>
                <p:nvPr/>
              </p:nvPicPr>
              <p:blipFill>
                <a:blip r:embed="rId23"/>
                <a:stretch>
                  <a:fillRect/>
                </a:stretch>
              </p:blipFill>
              <p:spPr>
                <a:xfrm>
                  <a:off x="6209572" y="5982502"/>
                  <a:ext cx="1440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5356B362-27D8-3FD6-1ED6-74ABDAB9829C}"/>
                    </a:ext>
                  </a:extLst>
                </p14:cNvPr>
                <p14:cNvContentPartPr/>
                <p14:nvPr/>
              </p14:nvContentPartPr>
              <p14:xfrm>
                <a:off x="6396412" y="5909062"/>
                <a:ext cx="121680" cy="155520"/>
              </p14:xfrm>
            </p:contentPart>
          </mc:Choice>
          <mc:Fallback xmlns="">
            <p:pic>
              <p:nvPicPr>
                <p:cNvPr id="15" name="Ink 14">
                  <a:extLst>
                    <a:ext uri="{FF2B5EF4-FFF2-40B4-BE49-F238E27FC236}">
                      <a16:creationId xmlns:a16="http://schemas.microsoft.com/office/drawing/2014/main" id="{5356B362-27D8-3FD6-1ED6-74ABDAB9829C}"/>
                    </a:ext>
                  </a:extLst>
                </p:cNvPr>
                <p:cNvPicPr/>
                <p:nvPr/>
              </p:nvPicPr>
              <p:blipFill>
                <a:blip r:embed="rId25"/>
                <a:stretch>
                  <a:fillRect/>
                </a:stretch>
              </p:blipFill>
              <p:spPr>
                <a:xfrm>
                  <a:off x="6387412" y="5900062"/>
                  <a:ext cx="1393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6934B26C-A03C-95B7-5E74-1B247F58E789}"/>
                    </a:ext>
                  </a:extLst>
                </p14:cNvPr>
                <p14:cNvContentPartPr/>
                <p14:nvPr/>
              </p14:nvContentPartPr>
              <p14:xfrm>
                <a:off x="6425212" y="5982502"/>
                <a:ext cx="74880" cy="19440"/>
              </p14:xfrm>
            </p:contentPart>
          </mc:Choice>
          <mc:Fallback xmlns="">
            <p:pic>
              <p:nvPicPr>
                <p:cNvPr id="16" name="Ink 15">
                  <a:extLst>
                    <a:ext uri="{FF2B5EF4-FFF2-40B4-BE49-F238E27FC236}">
                      <a16:creationId xmlns:a16="http://schemas.microsoft.com/office/drawing/2014/main" id="{6934B26C-A03C-95B7-5E74-1B247F58E789}"/>
                    </a:ext>
                  </a:extLst>
                </p:cNvPr>
                <p:cNvPicPr/>
                <p:nvPr/>
              </p:nvPicPr>
              <p:blipFill>
                <a:blip r:embed="rId27"/>
                <a:stretch>
                  <a:fillRect/>
                </a:stretch>
              </p:blipFill>
              <p:spPr>
                <a:xfrm>
                  <a:off x="6416572" y="5973862"/>
                  <a:ext cx="92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2BCCBCE4-E799-D08D-060C-9AB0918C1CB2}"/>
                    </a:ext>
                  </a:extLst>
                </p14:cNvPr>
                <p14:cNvContentPartPr/>
                <p14:nvPr/>
              </p14:nvContentPartPr>
              <p14:xfrm>
                <a:off x="6565972" y="5914462"/>
                <a:ext cx="115560" cy="136800"/>
              </p14:xfrm>
            </p:contentPart>
          </mc:Choice>
          <mc:Fallback xmlns="">
            <p:pic>
              <p:nvPicPr>
                <p:cNvPr id="17" name="Ink 16">
                  <a:extLst>
                    <a:ext uri="{FF2B5EF4-FFF2-40B4-BE49-F238E27FC236}">
                      <a16:creationId xmlns:a16="http://schemas.microsoft.com/office/drawing/2014/main" id="{2BCCBCE4-E799-D08D-060C-9AB0918C1CB2}"/>
                    </a:ext>
                  </a:extLst>
                </p:cNvPr>
                <p:cNvPicPr/>
                <p:nvPr/>
              </p:nvPicPr>
              <p:blipFill>
                <a:blip r:embed="rId29"/>
                <a:stretch>
                  <a:fillRect/>
                </a:stretch>
              </p:blipFill>
              <p:spPr>
                <a:xfrm>
                  <a:off x="6557332" y="5905462"/>
                  <a:ext cx="1332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4B4D6B14-3AAD-9BED-ABB8-A98AB0B370D5}"/>
                    </a:ext>
                  </a:extLst>
                </p14:cNvPr>
                <p14:cNvContentPartPr/>
                <p14:nvPr/>
              </p14:nvContentPartPr>
              <p14:xfrm>
                <a:off x="6662452" y="5917702"/>
                <a:ext cx="110160" cy="158400"/>
              </p14:xfrm>
            </p:contentPart>
          </mc:Choice>
          <mc:Fallback xmlns="">
            <p:pic>
              <p:nvPicPr>
                <p:cNvPr id="18" name="Ink 17">
                  <a:extLst>
                    <a:ext uri="{FF2B5EF4-FFF2-40B4-BE49-F238E27FC236}">
                      <a16:creationId xmlns:a16="http://schemas.microsoft.com/office/drawing/2014/main" id="{4B4D6B14-3AAD-9BED-ABB8-A98AB0B370D5}"/>
                    </a:ext>
                  </a:extLst>
                </p:cNvPr>
                <p:cNvPicPr/>
                <p:nvPr/>
              </p:nvPicPr>
              <p:blipFill>
                <a:blip r:embed="rId31"/>
                <a:stretch>
                  <a:fillRect/>
                </a:stretch>
              </p:blipFill>
              <p:spPr>
                <a:xfrm>
                  <a:off x="6653452" y="5908702"/>
                  <a:ext cx="1278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420FDB4D-BD80-5B54-7184-CE5C50F868D3}"/>
                    </a:ext>
                  </a:extLst>
                </p14:cNvPr>
                <p14:cNvContentPartPr/>
                <p14:nvPr/>
              </p14:nvContentPartPr>
              <p14:xfrm>
                <a:off x="6854692" y="6051622"/>
                <a:ext cx="87840" cy="18000"/>
              </p14:xfrm>
            </p:contentPart>
          </mc:Choice>
          <mc:Fallback xmlns="">
            <p:pic>
              <p:nvPicPr>
                <p:cNvPr id="19" name="Ink 18">
                  <a:extLst>
                    <a:ext uri="{FF2B5EF4-FFF2-40B4-BE49-F238E27FC236}">
                      <a16:creationId xmlns:a16="http://schemas.microsoft.com/office/drawing/2014/main" id="{420FDB4D-BD80-5B54-7184-CE5C50F868D3}"/>
                    </a:ext>
                  </a:extLst>
                </p:cNvPr>
                <p:cNvPicPr/>
                <p:nvPr/>
              </p:nvPicPr>
              <p:blipFill>
                <a:blip r:embed="rId33"/>
                <a:stretch>
                  <a:fillRect/>
                </a:stretch>
              </p:blipFill>
              <p:spPr>
                <a:xfrm>
                  <a:off x="6845692" y="6042622"/>
                  <a:ext cx="1054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989756D8-921C-8DF6-C5DF-F90DF16BC76F}"/>
                    </a:ext>
                  </a:extLst>
                </p14:cNvPr>
                <p14:cNvContentPartPr/>
                <p14:nvPr/>
              </p14:nvContentPartPr>
              <p14:xfrm>
                <a:off x="6979972" y="5875582"/>
                <a:ext cx="154800" cy="294480"/>
              </p14:xfrm>
            </p:contentPart>
          </mc:Choice>
          <mc:Fallback xmlns="">
            <p:pic>
              <p:nvPicPr>
                <p:cNvPr id="20" name="Ink 19">
                  <a:extLst>
                    <a:ext uri="{FF2B5EF4-FFF2-40B4-BE49-F238E27FC236}">
                      <a16:creationId xmlns:a16="http://schemas.microsoft.com/office/drawing/2014/main" id="{989756D8-921C-8DF6-C5DF-F90DF16BC76F}"/>
                    </a:ext>
                  </a:extLst>
                </p:cNvPr>
                <p:cNvPicPr/>
                <p:nvPr/>
              </p:nvPicPr>
              <p:blipFill>
                <a:blip r:embed="rId35"/>
                <a:stretch>
                  <a:fillRect/>
                </a:stretch>
              </p:blipFill>
              <p:spPr>
                <a:xfrm>
                  <a:off x="6970972" y="5866582"/>
                  <a:ext cx="1724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EF6A1C25-8945-3646-CBD2-B377E373A1B2}"/>
                    </a:ext>
                  </a:extLst>
                </p14:cNvPr>
                <p14:cNvContentPartPr/>
                <p14:nvPr/>
              </p14:nvContentPartPr>
              <p14:xfrm>
                <a:off x="7166452" y="5928142"/>
                <a:ext cx="25920" cy="93960"/>
              </p14:xfrm>
            </p:contentPart>
          </mc:Choice>
          <mc:Fallback xmlns="">
            <p:pic>
              <p:nvPicPr>
                <p:cNvPr id="21" name="Ink 20">
                  <a:extLst>
                    <a:ext uri="{FF2B5EF4-FFF2-40B4-BE49-F238E27FC236}">
                      <a16:creationId xmlns:a16="http://schemas.microsoft.com/office/drawing/2014/main" id="{EF6A1C25-8945-3646-CBD2-B377E373A1B2}"/>
                    </a:ext>
                  </a:extLst>
                </p:cNvPr>
                <p:cNvPicPr/>
                <p:nvPr/>
              </p:nvPicPr>
              <p:blipFill>
                <a:blip r:embed="rId37"/>
                <a:stretch>
                  <a:fillRect/>
                </a:stretch>
              </p:blipFill>
              <p:spPr>
                <a:xfrm>
                  <a:off x="7157452" y="5919502"/>
                  <a:ext cx="435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405F8C5E-7979-3CF6-E5C1-4AC537C88C2F}"/>
                    </a:ext>
                  </a:extLst>
                </p14:cNvPr>
                <p14:cNvContentPartPr/>
                <p14:nvPr/>
              </p14:nvContentPartPr>
              <p14:xfrm>
                <a:off x="7251052" y="5830222"/>
                <a:ext cx="2880" cy="43200"/>
              </p14:xfrm>
            </p:contentPart>
          </mc:Choice>
          <mc:Fallback xmlns="">
            <p:pic>
              <p:nvPicPr>
                <p:cNvPr id="22" name="Ink 21">
                  <a:extLst>
                    <a:ext uri="{FF2B5EF4-FFF2-40B4-BE49-F238E27FC236}">
                      <a16:creationId xmlns:a16="http://schemas.microsoft.com/office/drawing/2014/main" id="{405F8C5E-7979-3CF6-E5C1-4AC537C88C2F}"/>
                    </a:ext>
                  </a:extLst>
                </p:cNvPr>
                <p:cNvPicPr/>
                <p:nvPr/>
              </p:nvPicPr>
              <p:blipFill>
                <a:blip r:embed="rId39"/>
                <a:stretch>
                  <a:fillRect/>
                </a:stretch>
              </p:blipFill>
              <p:spPr>
                <a:xfrm>
                  <a:off x="7242412" y="5821222"/>
                  <a:ext cx="205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31272FBE-9A62-965B-E071-9B977649679A}"/>
                    </a:ext>
                  </a:extLst>
                </p14:cNvPr>
                <p14:cNvContentPartPr/>
                <p14:nvPr/>
              </p14:nvContentPartPr>
              <p14:xfrm>
                <a:off x="7266532" y="5782342"/>
                <a:ext cx="103320" cy="237600"/>
              </p14:xfrm>
            </p:contentPart>
          </mc:Choice>
          <mc:Fallback xmlns="">
            <p:pic>
              <p:nvPicPr>
                <p:cNvPr id="23" name="Ink 22">
                  <a:extLst>
                    <a:ext uri="{FF2B5EF4-FFF2-40B4-BE49-F238E27FC236}">
                      <a16:creationId xmlns:a16="http://schemas.microsoft.com/office/drawing/2014/main" id="{31272FBE-9A62-965B-E071-9B977649679A}"/>
                    </a:ext>
                  </a:extLst>
                </p:cNvPr>
                <p:cNvPicPr/>
                <p:nvPr/>
              </p:nvPicPr>
              <p:blipFill>
                <a:blip r:embed="rId41"/>
                <a:stretch>
                  <a:fillRect/>
                </a:stretch>
              </p:blipFill>
              <p:spPr>
                <a:xfrm>
                  <a:off x="7257892" y="5773702"/>
                  <a:ext cx="1209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1C3589F0-F130-692F-BD91-60ACEA978B84}"/>
                    </a:ext>
                  </a:extLst>
                </p14:cNvPr>
                <p14:cNvContentPartPr/>
                <p14:nvPr/>
              </p14:nvContentPartPr>
              <p14:xfrm>
                <a:off x="7400812" y="5814382"/>
                <a:ext cx="64080" cy="187200"/>
              </p14:xfrm>
            </p:contentPart>
          </mc:Choice>
          <mc:Fallback xmlns="">
            <p:pic>
              <p:nvPicPr>
                <p:cNvPr id="24" name="Ink 23">
                  <a:extLst>
                    <a:ext uri="{FF2B5EF4-FFF2-40B4-BE49-F238E27FC236}">
                      <a16:creationId xmlns:a16="http://schemas.microsoft.com/office/drawing/2014/main" id="{1C3589F0-F130-692F-BD91-60ACEA978B84}"/>
                    </a:ext>
                  </a:extLst>
                </p:cNvPr>
                <p:cNvPicPr/>
                <p:nvPr/>
              </p:nvPicPr>
              <p:blipFill>
                <a:blip r:embed="rId43"/>
                <a:stretch>
                  <a:fillRect/>
                </a:stretch>
              </p:blipFill>
              <p:spPr>
                <a:xfrm>
                  <a:off x="7391812" y="5805742"/>
                  <a:ext cx="817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46D8B45E-0181-B775-E6DF-971DFF55DC5D}"/>
                    </a:ext>
                  </a:extLst>
                </p14:cNvPr>
                <p14:cNvContentPartPr/>
                <p14:nvPr/>
              </p14:nvContentPartPr>
              <p14:xfrm>
                <a:off x="7511332" y="5861542"/>
                <a:ext cx="178560" cy="116280"/>
              </p14:xfrm>
            </p:contentPart>
          </mc:Choice>
          <mc:Fallback xmlns="">
            <p:pic>
              <p:nvPicPr>
                <p:cNvPr id="27" name="Ink 26">
                  <a:extLst>
                    <a:ext uri="{FF2B5EF4-FFF2-40B4-BE49-F238E27FC236}">
                      <a16:creationId xmlns:a16="http://schemas.microsoft.com/office/drawing/2014/main" id="{46D8B45E-0181-B775-E6DF-971DFF55DC5D}"/>
                    </a:ext>
                  </a:extLst>
                </p:cNvPr>
                <p:cNvPicPr/>
                <p:nvPr/>
              </p:nvPicPr>
              <p:blipFill>
                <a:blip r:embed="rId45"/>
                <a:stretch>
                  <a:fillRect/>
                </a:stretch>
              </p:blipFill>
              <p:spPr>
                <a:xfrm>
                  <a:off x="7502692" y="5852902"/>
                  <a:ext cx="1962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2E9F8775-92EA-9FBD-7992-6712CE0A9720}"/>
                    </a:ext>
                  </a:extLst>
                </p14:cNvPr>
                <p14:cNvContentPartPr/>
                <p14:nvPr/>
              </p14:nvContentPartPr>
              <p14:xfrm>
                <a:off x="7659292" y="5867302"/>
                <a:ext cx="122040" cy="97920"/>
              </p14:xfrm>
            </p:contentPart>
          </mc:Choice>
          <mc:Fallback xmlns="">
            <p:pic>
              <p:nvPicPr>
                <p:cNvPr id="28" name="Ink 27">
                  <a:extLst>
                    <a:ext uri="{FF2B5EF4-FFF2-40B4-BE49-F238E27FC236}">
                      <a16:creationId xmlns:a16="http://schemas.microsoft.com/office/drawing/2014/main" id="{2E9F8775-92EA-9FBD-7992-6712CE0A9720}"/>
                    </a:ext>
                  </a:extLst>
                </p:cNvPr>
                <p:cNvPicPr/>
                <p:nvPr/>
              </p:nvPicPr>
              <p:blipFill>
                <a:blip r:embed="rId47"/>
                <a:stretch>
                  <a:fillRect/>
                </a:stretch>
              </p:blipFill>
              <p:spPr>
                <a:xfrm>
                  <a:off x="7650292" y="5858662"/>
                  <a:ext cx="1396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833B3AFC-7CB9-DA06-BA2A-02F2B7F35210}"/>
                    </a:ext>
                  </a:extLst>
                </p14:cNvPr>
                <p14:cNvContentPartPr/>
                <p14:nvPr/>
              </p14:nvContentPartPr>
              <p14:xfrm>
                <a:off x="7818412" y="5874502"/>
                <a:ext cx="77760" cy="76320"/>
              </p14:xfrm>
            </p:contentPart>
          </mc:Choice>
          <mc:Fallback xmlns="">
            <p:pic>
              <p:nvPicPr>
                <p:cNvPr id="29" name="Ink 28">
                  <a:extLst>
                    <a:ext uri="{FF2B5EF4-FFF2-40B4-BE49-F238E27FC236}">
                      <a16:creationId xmlns:a16="http://schemas.microsoft.com/office/drawing/2014/main" id="{833B3AFC-7CB9-DA06-BA2A-02F2B7F35210}"/>
                    </a:ext>
                  </a:extLst>
                </p:cNvPr>
                <p:cNvPicPr/>
                <p:nvPr/>
              </p:nvPicPr>
              <p:blipFill>
                <a:blip r:embed="rId49"/>
                <a:stretch>
                  <a:fillRect/>
                </a:stretch>
              </p:blipFill>
              <p:spPr>
                <a:xfrm>
                  <a:off x="7809412" y="5865862"/>
                  <a:ext cx="9540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3CA7A8F3-1F81-2742-86E0-6685D18B82F4}"/>
                    </a:ext>
                  </a:extLst>
                </p14:cNvPr>
                <p14:cNvContentPartPr/>
                <p14:nvPr/>
              </p14:nvContentPartPr>
              <p14:xfrm>
                <a:off x="7931812" y="5769022"/>
                <a:ext cx="112680" cy="210600"/>
              </p14:xfrm>
            </p:contentPart>
          </mc:Choice>
          <mc:Fallback xmlns="">
            <p:pic>
              <p:nvPicPr>
                <p:cNvPr id="30" name="Ink 29">
                  <a:extLst>
                    <a:ext uri="{FF2B5EF4-FFF2-40B4-BE49-F238E27FC236}">
                      <a16:creationId xmlns:a16="http://schemas.microsoft.com/office/drawing/2014/main" id="{3CA7A8F3-1F81-2742-86E0-6685D18B82F4}"/>
                    </a:ext>
                  </a:extLst>
                </p:cNvPr>
                <p:cNvPicPr/>
                <p:nvPr/>
              </p:nvPicPr>
              <p:blipFill>
                <a:blip r:embed="rId51"/>
                <a:stretch>
                  <a:fillRect/>
                </a:stretch>
              </p:blipFill>
              <p:spPr>
                <a:xfrm>
                  <a:off x="7922812" y="5760022"/>
                  <a:ext cx="1303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031158F1-18F6-76AD-BF45-DFE7D2CDA07B}"/>
                    </a:ext>
                  </a:extLst>
                </p14:cNvPr>
                <p14:cNvContentPartPr/>
                <p14:nvPr/>
              </p14:nvContentPartPr>
              <p14:xfrm>
                <a:off x="4780372" y="5484982"/>
                <a:ext cx="10800" cy="285480"/>
              </p14:xfrm>
            </p:contentPart>
          </mc:Choice>
          <mc:Fallback xmlns="">
            <p:pic>
              <p:nvPicPr>
                <p:cNvPr id="31" name="Ink 30">
                  <a:extLst>
                    <a:ext uri="{FF2B5EF4-FFF2-40B4-BE49-F238E27FC236}">
                      <a16:creationId xmlns:a16="http://schemas.microsoft.com/office/drawing/2014/main" id="{031158F1-18F6-76AD-BF45-DFE7D2CDA07B}"/>
                    </a:ext>
                  </a:extLst>
                </p:cNvPr>
                <p:cNvPicPr/>
                <p:nvPr/>
              </p:nvPicPr>
              <p:blipFill>
                <a:blip r:embed="rId53"/>
                <a:stretch>
                  <a:fillRect/>
                </a:stretch>
              </p:blipFill>
              <p:spPr>
                <a:xfrm>
                  <a:off x="4771372" y="5475982"/>
                  <a:ext cx="284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Ink 31">
                  <a:extLst>
                    <a:ext uri="{FF2B5EF4-FFF2-40B4-BE49-F238E27FC236}">
                      <a16:creationId xmlns:a16="http://schemas.microsoft.com/office/drawing/2014/main" id="{4844B4DB-0D11-D46D-52D8-FBB08E65C13D}"/>
                    </a:ext>
                  </a:extLst>
                </p14:cNvPr>
                <p14:cNvContentPartPr/>
                <p14:nvPr/>
              </p14:nvContentPartPr>
              <p14:xfrm>
                <a:off x="4684612" y="5459422"/>
                <a:ext cx="142560" cy="99360"/>
              </p14:xfrm>
            </p:contentPart>
          </mc:Choice>
          <mc:Fallback xmlns="">
            <p:pic>
              <p:nvPicPr>
                <p:cNvPr id="32" name="Ink 31">
                  <a:extLst>
                    <a:ext uri="{FF2B5EF4-FFF2-40B4-BE49-F238E27FC236}">
                      <a16:creationId xmlns:a16="http://schemas.microsoft.com/office/drawing/2014/main" id="{4844B4DB-0D11-D46D-52D8-FBB08E65C13D}"/>
                    </a:ext>
                  </a:extLst>
                </p:cNvPr>
                <p:cNvPicPr/>
                <p:nvPr/>
              </p:nvPicPr>
              <p:blipFill>
                <a:blip r:embed="rId55"/>
                <a:stretch>
                  <a:fillRect/>
                </a:stretch>
              </p:blipFill>
              <p:spPr>
                <a:xfrm>
                  <a:off x="4675972" y="5450782"/>
                  <a:ext cx="1602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3" name="Ink 32">
                  <a:extLst>
                    <a:ext uri="{FF2B5EF4-FFF2-40B4-BE49-F238E27FC236}">
                      <a16:creationId xmlns:a16="http://schemas.microsoft.com/office/drawing/2014/main" id="{49562013-4746-BE7F-8101-6F29AD9B00FD}"/>
                    </a:ext>
                  </a:extLst>
                </p14:cNvPr>
                <p14:cNvContentPartPr/>
                <p14:nvPr/>
              </p14:nvContentPartPr>
              <p14:xfrm>
                <a:off x="3621172" y="4835542"/>
                <a:ext cx="12240" cy="424800"/>
              </p14:xfrm>
            </p:contentPart>
          </mc:Choice>
          <mc:Fallback xmlns="">
            <p:pic>
              <p:nvPicPr>
                <p:cNvPr id="33" name="Ink 32">
                  <a:extLst>
                    <a:ext uri="{FF2B5EF4-FFF2-40B4-BE49-F238E27FC236}">
                      <a16:creationId xmlns:a16="http://schemas.microsoft.com/office/drawing/2014/main" id="{49562013-4746-BE7F-8101-6F29AD9B00FD}"/>
                    </a:ext>
                  </a:extLst>
                </p:cNvPr>
                <p:cNvPicPr/>
                <p:nvPr/>
              </p:nvPicPr>
              <p:blipFill>
                <a:blip r:embed="rId57"/>
                <a:stretch>
                  <a:fillRect/>
                </a:stretch>
              </p:blipFill>
              <p:spPr>
                <a:xfrm>
                  <a:off x="3612172" y="4826902"/>
                  <a:ext cx="2988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4" name="Ink 33">
                  <a:extLst>
                    <a:ext uri="{FF2B5EF4-FFF2-40B4-BE49-F238E27FC236}">
                      <a16:creationId xmlns:a16="http://schemas.microsoft.com/office/drawing/2014/main" id="{FF306437-C7A1-54AA-039B-C3C4F12EA9E7}"/>
                    </a:ext>
                  </a:extLst>
                </p14:cNvPr>
                <p14:cNvContentPartPr/>
                <p14:nvPr/>
              </p14:nvContentPartPr>
              <p14:xfrm>
                <a:off x="3626572" y="5258902"/>
                <a:ext cx="2611800" cy="29880"/>
              </p14:xfrm>
            </p:contentPart>
          </mc:Choice>
          <mc:Fallback xmlns="">
            <p:pic>
              <p:nvPicPr>
                <p:cNvPr id="34" name="Ink 33">
                  <a:extLst>
                    <a:ext uri="{FF2B5EF4-FFF2-40B4-BE49-F238E27FC236}">
                      <a16:creationId xmlns:a16="http://schemas.microsoft.com/office/drawing/2014/main" id="{FF306437-C7A1-54AA-039B-C3C4F12EA9E7}"/>
                    </a:ext>
                  </a:extLst>
                </p:cNvPr>
                <p:cNvPicPr/>
                <p:nvPr/>
              </p:nvPicPr>
              <p:blipFill>
                <a:blip r:embed="rId59"/>
                <a:stretch>
                  <a:fillRect/>
                </a:stretch>
              </p:blipFill>
              <p:spPr>
                <a:xfrm>
                  <a:off x="3617932" y="5249902"/>
                  <a:ext cx="26294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Ink 34">
                  <a:extLst>
                    <a:ext uri="{FF2B5EF4-FFF2-40B4-BE49-F238E27FC236}">
                      <a16:creationId xmlns:a16="http://schemas.microsoft.com/office/drawing/2014/main" id="{6C1722BB-D1D3-40A4-97E3-F7D7470F2FC1}"/>
                    </a:ext>
                  </a:extLst>
                </p14:cNvPr>
                <p14:cNvContentPartPr/>
                <p14:nvPr/>
              </p14:nvContentPartPr>
              <p14:xfrm>
                <a:off x="3700372" y="4841662"/>
                <a:ext cx="852840" cy="12960"/>
              </p14:xfrm>
            </p:contentPart>
          </mc:Choice>
          <mc:Fallback xmlns="">
            <p:pic>
              <p:nvPicPr>
                <p:cNvPr id="35" name="Ink 34">
                  <a:extLst>
                    <a:ext uri="{FF2B5EF4-FFF2-40B4-BE49-F238E27FC236}">
                      <a16:creationId xmlns:a16="http://schemas.microsoft.com/office/drawing/2014/main" id="{6C1722BB-D1D3-40A4-97E3-F7D7470F2FC1}"/>
                    </a:ext>
                  </a:extLst>
                </p:cNvPr>
                <p:cNvPicPr/>
                <p:nvPr/>
              </p:nvPicPr>
              <p:blipFill>
                <a:blip r:embed="rId61"/>
                <a:stretch>
                  <a:fillRect/>
                </a:stretch>
              </p:blipFill>
              <p:spPr>
                <a:xfrm>
                  <a:off x="3691372" y="4832662"/>
                  <a:ext cx="870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Ink 35">
                  <a:extLst>
                    <a:ext uri="{FF2B5EF4-FFF2-40B4-BE49-F238E27FC236}">
                      <a16:creationId xmlns:a16="http://schemas.microsoft.com/office/drawing/2014/main" id="{EE3D3BFC-C35D-AE9B-0BFC-4919B9AD3E7F}"/>
                    </a:ext>
                  </a:extLst>
                </p14:cNvPr>
                <p14:cNvContentPartPr/>
                <p14:nvPr/>
              </p14:nvContentPartPr>
              <p14:xfrm>
                <a:off x="5897452" y="4860382"/>
                <a:ext cx="821160" cy="18720"/>
              </p14:xfrm>
            </p:contentPart>
          </mc:Choice>
          <mc:Fallback xmlns="">
            <p:pic>
              <p:nvPicPr>
                <p:cNvPr id="36" name="Ink 35">
                  <a:extLst>
                    <a:ext uri="{FF2B5EF4-FFF2-40B4-BE49-F238E27FC236}">
                      <a16:creationId xmlns:a16="http://schemas.microsoft.com/office/drawing/2014/main" id="{EE3D3BFC-C35D-AE9B-0BFC-4919B9AD3E7F}"/>
                    </a:ext>
                  </a:extLst>
                </p:cNvPr>
                <p:cNvPicPr/>
                <p:nvPr/>
              </p:nvPicPr>
              <p:blipFill>
                <a:blip r:embed="rId63"/>
                <a:stretch>
                  <a:fillRect/>
                </a:stretch>
              </p:blipFill>
              <p:spPr>
                <a:xfrm>
                  <a:off x="5888812" y="4851742"/>
                  <a:ext cx="8388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7" name="Ink 36">
                  <a:extLst>
                    <a:ext uri="{FF2B5EF4-FFF2-40B4-BE49-F238E27FC236}">
                      <a16:creationId xmlns:a16="http://schemas.microsoft.com/office/drawing/2014/main" id="{2E99416B-FB01-360A-8543-26FA24F24BF8}"/>
                    </a:ext>
                  </a:extLst>
                </p14:cNvPr>
                <p14:cNvContentPartPr/>
                <p14:nvPr/>
              </p14:nvContentPartPr>
              <p14:xfrm>
                <a:off x="6406132" y="4872622"/>
                <a:ext cx="271080" cy="357120"/>
              </p14:xfrm>
            </p:contentPart>
          </mc:Choice>
          <mc:Fallback xmlns="">
            <p:pic>
              <p:nvPicPr>
                <p:cNvPr id="37" name="Ink 36">
                  <a:extLst>
                    <a:ext uri="{FF2B5EF4-FFF2-40B4-BE49-F238E27FC236}">
                      <a16:creationId xmlns:a16="http://schemas.microsoft.com/office/drawing/2014/main" id="{2E99416B-FB01-360A-8543-26FA24F24BF8}"/>
                    </a:ext>
                  </a:extLst>
                </p:cNvPr>
                <p:cNvPicPr/>
                <p:nvPr/>
              </p:nvPicPr>
              <p:blipFill>
                <a:blip r:embed="rId65"/>
                <a:stretch>
                  <a:fillRect/>
                </a:stretch>
              </p:blipFill>
              <p:spPr>
                <a:xfrm>
                  <a:off x="6397132" y="4863622"/>
                  <a:ext cx="28872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8" name="Ink 37">
                  <a:extLst>
                    <a:ext uri="{FF2B5EF4-FFF2-40B4-BE49-F238E27FC236}">
                      <a16:creationId xmlns:a16="http://schemas.microsoft.com/office/drawing/2014/main" id="{C9F78996-0855-B2BB-AC13-C8C4C3B068C2}"/>
                    </a:ext>
                  </a:extLst>
                </p14:cNvPr>
                <p14:cNvContentPartPr/>
                <p14:nvPr/>
              </p14:nvContentPartPr>
              <p14:xfrm>
                <a:off x="4768132" y="4817182"/>
                <a:ext cx="1186200" cy="6840"/>
              </p14:xfrm>
            </p:contentPart>
          </mc:Choice>
          <mc:Fallback xmlns="">
            <p:pic>
              <p:nvPicPr>
                <p:cNvPr id="38" name="Ink 37">
                  <a:extLst>
                    <a:ext uri="{FF2B5EF4-FFF2-40B4-BE49-F238E27FC236}">
                      <a16:creationId xmlns:a16="http://schemas.microsoft.com/office/drawing/2014/main" id="{C9F78996-0855-B2BB-AC13-C8C4C3B068C2}"/>
                    </a:ext>
                  </a:extLst>
                </p:cNvPr>
                <p:cNvPicPr/>
                <p:nvPr/>
              </p:nvPicPr>
              <p:blipFill>
                <a:blip r:embed="rId67"/>
                <a:stretch>
                  <a:fillRect/>
                </a:stretch>
              </p:blipFill>
              <p:spPr>
                <a:xfrm>
                  <a:off x="4759492" y="4808542"/>
                  <a:ext cx="12038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Ink 40">
                  <a:extLst>
                    <a:ext uri="{FF2B5EF4-FFF2-40B4-BE49-F238E27FC236}">
                      <a16:creationId xmlns:a16="http://schemas.microsoft.com/office/drawing/2014/main" id="{D70AB869-EE81-2EA9-81DE-E8C40DFB3F75}"/>
                    </a:ext>
                  </a:extLst>
                </p14:cNvPr>
                <p14:cNvContentPartPr/>
                <p14:nvPr/>
              </p14:nvContentPartPr>
              <p14:xfrm>
                <a:off x="3919612" y="4977022"/>
                <a:ext cx="176400" cy="212400"/>
              </p14:xfrm>
            </p:contentPart>
          </mc:Choice>
          <mc:Fallback xmlns="">
            <p:pic>
              <p:nvPicPr>
                <p:cNvPr id="41" name="Ink 40">
                  <a:extLst>
                    <a:ext uri="{FF2B5EF4-FFF2-40B4-BE49-F238E27FC236}">
                      <a16:creationId xmlns:a16="http://schemas.microsoft.com/office/drawing/2014/main" id="{D70AB869-EE81-2EA9-81DE-E8C40DFB3F75}"/>
                    </a:ext>
                  </a:extLst>
                </p:cNvPr>
                <p:cNvPicPr/>
                <p:nvPr/>
              </p:nvPicPr>
              <p:blipFill>
                <a:blip r:embed="rId69"/>
                <a:stretch>
                  <a:fillRect/>
                </a:stretch>
              </p:blipFill>
              <p:spPr>
                <a:xfrm>
                  <a:off x="3910612" y="4968382"/>
                  <a:ext cx="1940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Ink 41">
                  <a:extLst>
                    <a:ext uri="{FF2B5EF4-FFF2-40B4-BE49-F238E27FC236}">
                      <a16:creationId xmlns:a16="http://schemas.microsoft.com/office/drawing/2014/main" id="{214AB3F4-0B28-8DD0-1F63-95A42E5B0C07}"/>
                    </a:ext>
                  </a:extLst>
                </p14:cNvPr>
                <p14:cNvContentPartPr/>
                <p14:nvPr/>
              </p14:nvContentPartPr>
              <p14:xfrm>
                <a:off x="3988732" y="5075662"/>
                <a:ext cx="49680" cy="11880"/>
              </p14:xfrm>
            </p:contentPart>
          </mc:Choice>
          <mc:Fallback xmlns="">
            <p:pic>
              <p:nvPicPr>
                <p:cNvPr id="42" name="Ink 41">
                  <a:extLst>
                    <a:ext uri="{FF2B5EF4-FFF2-40B4-BE49-F238E27FC236}">
                      <a16:creationId xmlns:a16="http://schemas.microsoft.com/office/drawing/2014/main" id="{214AB3F4-0B28-8DD0-1F63-95A42E5B0C07}"/>
                    </a:ext>
                  </a:extLst>
                </p:cNvPr>
                <p:cNvPicPr/>
                <p:nvPr/>
              </p:nvPicPr>
              <p:blipFill>
                <a:blip r:embed="rId71"/>
                <a:stretch>
                  <a:fillRect/>
                </a:stretch>
              </p:blipFill>
              <p:spPr>
                <a:xfrm>
                  <a:off x="3980092" y="5066662"/>
                  <a:ext cx="673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Ink 42">
                  <a:extLst>
                    <a:ext uri="{FF2B5EF4-FFF2-40B4-BE49-F238E27FC236}">
                      <a16:creationId xmlns:a16="http://schemas.microsoft.com/office/drawing/2014/main" id="{8BCEE0F0-8D37-2CE9-CF6C-46D716AE2F10}"/>
                    </a:ext>
                  </a:extLst>
                </p14:cNvPr>
                <p14:cNvContentPartPr/>
                <p14:nvPr/>
              </p14:nvContentPartPr>
              <p14:xfrm>
                <a:off x="4164052" y="5020942"/>
                <a:ext cx="15480" cy="118080"/>
              </p14:xfrm>
            </p:contentPart>
          </mc:Choice>
          <mc:Fallback xmlns="">
            <p:pic>
              <p:nvPicPr>
                <p:cNvPr id="43" name="Ink 42">
                  <a:extLst>
                    <a:ext uri="{FF2B5EF4-FFF2-40B4-BE49-F238E27FC236}">
                      <a16:creationId xmlns:a16="http://schemas.microsoft.com/office/drawing/2014/main" id="{8BCEE0F0-8D37-2CE9-CF6C-46D716AE2F10}"/>
                    </a:ext>
                  </a:extLst>
                </p:cNvPr>
                <p:cNvPicPr/>
                <p:nvPr/>
              </p:nvPicPr>
              <p:blipFill>
                <a:blip r:embed="rId73"/>
                <a:stretch>
                  <a:fillRect/>
                </a:stretch>
              </p:blipFill>
              <p:spPr>
                <a:xfrm>
                  <a:off x="4155412" y="5011942"/>
                  <a:ext cx="33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Ink 43">
                  <a:extLst>
                    <a:ext uri="{FF2B5EF4-FFF2-40B4-BE49-F238E27FC236}">
                      <a16:creationId xmlns:a16="http://schemas.microsoft.com/office/drawing/2014/main" id="{F625F946-612F-325E-7339-B05D6DB8A61C}"/>
                    </a:ext>
                  </a:extLst>
                </p14:cNvPr>
                <p14:cNvContentPartPr/>
                <p14:nvPr/>
              </p14:nvContentPartPr>
              <p14:xfrm>
                <a:off x="4172332" y="4938502"/>
                <a:ext cx="231480" cy="240480"/>
              </p14:xfrm>
            </p:contentPart>
          </mc:Choice>
          <mc:Fallback xmlns="">
            <p:pic>
              <p:nvPicPr>
                <p:cNvPr id="44" name="Ink 43">
                  <a:extLst>
                    <a:ext uri="{FF2B5EF4-FFF2-40B4-BE49-F238E27FC236}">
                      <a16:creationId xmlns:a16="http://schemas.microsoft.com/office/drawing/2014/main" id="{F625F946-612F-325E-7339-B05D6DB8A61C}"/>
                    </a:ext>
                  </a:extLst>
                </p:cNvPr>
                <p:cNvPicPr/>
                <p:nvPr/>
              </p:nvPicPr>
              <p:blipFill>
                <a:blip r:embed="rId75"/>
                <a:stretch>
                  <a:fillRect/>
                </a:stretch>
              </p:blipFill>
              <p:spPr>
                <a:xfrm>
                  <a:off x="4163332" y="4929502"/>
                  <a:ext cx="2491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BBD5F766-0ED2-9EF7-B752-73631A7E0F16}"/>
                    </a:ext>
                  </a:extLst>
                </p14:cNvPr>
                <p14:cNvContentPartPr/>
                <p14:nvPr/>
              </p14:nvContentPartPr>
              <p14:xfrm>
                <a:off x="4497412" y="5136142"/>
                <a:ext cx="65880" cy="13320"/>
              </p14:xfrm>
            </p:contentPart>
          </mc:Choice>
          <mc:Fallback xmlns="">
            <p:pic>
              <p:nvPicPr>
                <p:cNvPr id="46" name="Ink 45">
                  <a:extLst>
                    <a:ext uri="{FF2B5EF4-FFF2-40B4-BE49-F238E27FC236}">
                      <a16:creationId xmlns:a16="http://schemas.microsoft.com/office/drawing/2014/main" id="{BBD5F766-0ED2-9EF7-B752-73631A7E0F16}"/>
                    </a:ext>
                  </a:extLst>
                </p:cNvPr>
                <p:cNvPicPr/>
                <p:nvPr/>
              </p:nvPicPr>
              <p:blipFill>
                <a:blip r:embed="rId77"/>
                <a:stretch>
                  <a:fillRect/>
                </a:stretch>
              </p:blipFill>
              <p:spPr>
                <a:xfrm>
                  <a:off x="4488412" y="5127502"/>
                  <a:ext cx="83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18172B92-4C17-BEF1-AE14-C90C965C0DAE}"/>
                    </a:ext>
                  </a:extLst>
                </p14:cNvPr>
                <p14:cNvContentPartPr/>
                <p14:nvPr/>
              </p14:nvContentPartPr>
              <p14:xfrm>
                <a:off x="4634212" y="4982422"/>
                <a:ext cx="135000" cy="279360"/>
              </p14:xfrm>
            </p:contentPart>
          </mc:Choice>
          <mc:Fallback xmlns="">
            <p:pic>
              <p:nvPicPr>
                <p:cNvPr id="47" name="Ink 46">
                  <a:extLst>
                    <a:ext uri="{FF2B5EF4-FFF2-40B4-BE49-F238E27FC236}">
                      <a16:creationId xmlns:a16="http://schemas.microsoft.com/office/drawing/2014/main" id="{18172B92-4C17-BEF1-AE14-C90C965C0DAE}"/>
                    </a:ext>
                  </a:extLst>
                </p:cNvPr>
                <p:cNvPicPr/>
                <p:nvPr/>
              </p:nvPicPr>
              <p:blipFill>
                <a:blip r:embed="rId79"/>
                <a:stretch>
                  <a:fillRect/>
                </a:stretch>
              </p:blipFill>
              <p:spPr>
                <a:xfrm>
                  <a:off x="4625212" y="4973422"/>
                  <a:ext cx="15264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Ink 47">
                  <a:extLst>
                    <a:ext uri="{FF2B5EF4-FFF2-40B4-BE49-F238E27FC236}">
                      <a16:creationId xmlns:a16="http://schemas.microsoft.com/office/drawing/2014/main" id="{BF0C2A16-55DF-1B3D-EDCB-72904AB89CD9}"/>
                    </a:ext>
                  </a:extLst>
                </p14:cNvPr>
                <p14:cNvContentPartPr/>
                <p14:nvPr/>
              </p14:nvContentPartPr>
              <p14:xfrm>
                <a:off x="4817092" y="4986742"/>
                <a:ext cx="6840" cy="157680"/>
              </p14:xfrm>
            </p:contentPart>
          </mc:Choice>
          <mc:Fallback xmlns="">
            <p:pic>
              <p:nvPicPr>
                <p:cNvPr id="48" name="Ink 47">
                  <a:extLst>
                    <a:ext uri="{FF2B5EF4-FFF2-40B4-BE49-F238E27FC236}">
                      <a16:creationId xmlns:a16="http://schemas.microsoft.com/office/drawing/2014/main" id="{BF0C2A16-55DF-1B3D-EDCB-72904AB89CD9}"/>
                    </a:ext>
                  </a:extLst>
                </p:cNvPr>
                <p:cNvPicPr/>
                <p:nvPr/>
              </p:nvPicPr>
              <p:blipFill>
                <a:blip r:embed="rId81"/>
                <a:stretch>
                  <a:fillRect/>
                </a:stretch>
              </p:blipFill>
              <p:spPr>
                <a:xfrm>
                  <a:off x="4808092" y="4978102"/>
                  <a:ext cx="244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Ink 48">
                  <a:extLst>
                    <a:ext uri="{FF2B5EF4-FFF2-40B4-BE49-F238E27FC236}">
                      <a16:creationId xmlns:a16="http://schemas.microsoft.com/office/drawing/2014/main" id="{51D4B74E-F0DA-D93D-2D37-1F16DF303D28}"/>
                    </a:ext>
                  </a:extLst>
                </p14:cNvPr>
                <p14:cNvContentPartPr/>
                <p14:nvPr/>
              </p14:nvContentPartPr>
              <p14:xfrm>
                <a:off x="4866412" y="4967302"/>
                <a:ext cx="69120" cy="222480"/>
              </p14:xfrm>
            </p:contentPart>
          </mc:Choice>
          <mc:Fallback xmlns="">
            <p:pic>
              <p:nvPicPr>
                <p:cNvPr id="49" name="Ink 48">
                  <a:extLst>
                    <a:ext uri="{FF2B5EF4-FFF2-40B4-BE49-F238E27FC236}">
                      <a16:creationId xmlns:a16="http://schemas.microsoft.com/office/drawing/2014/main" id="{51D4B74E-F0DA-D93D-2D37-1F16DF303D28}"/>
                    </a:ext>
                  </a:extLst>
                </p:cNvPr>
                <p:cNvPicPr/>
                <p:nvPr/>
              </p:nvPicPr>
              <p:blipFill>
                <a:blip r:embed="rId83"/>
                <a:stretch>
                  <a:fillRect/>
                </a:stretch>
              </p:blipFill>
              <p:spPr>
                <a:xfrm>
                  <a:off x="4857412" y="4958302"/>
                  <a:ext cx="867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Ink 49">
                  <a:extLst>
                    <a:ext uri="{FF2B5EF4-FFF2-40B4-BE49-F238E27FC236}">
                      <a16:creationId xmlns:a16="http://schemas.microsoft.com/office/drawing/2014/main" id="{92D0084B-7637-1B8A-CE25-156A346E5E83}"/>
                    </a:ext>
                  </a:extLst>
                </p14:cNvPr>
                <p14:cNvContentPartPr/>
                <p14:nvPr/>
              </p14:nvContentPartPr>
              <p14:xfrm>
                <a:off x="4868572" y="5092942"/>
                <a:ext cx="93600" cy="25200"/>
              </p14:xfrm>
            </p:contentPart>
          </mc:Choice>
          <mc:Fallback xmlns="">
            <p:pic>
              <p:nvPicPr>
                <p:cNvPr id="50" name="Ink 49">
                  <a:extLst>
                    <a:ext uri="{FF2B5EF4-FFF2-40B4-BE49-F238E27FC236}">
                      <a16:creationId xmlns:a16="http://schemas.microsoft.com/office/drawing/2014/main" id="{92D0084B-7637-1B8A-CE25-156A346E5E83}"/>
                    </a:ext>
                  </a:extLst>
                </p:cNvPr>
                <p:cNvPicPr/>
                <p:nvPr/>
              </p:nvPicPr>
              <p:blipFill>
                <a:blip r:embed="rId85"/>
                <a:stretch>
                  <a:fillRect/>
                </a:stretch>
              </p:blipFill>
              <p:spPr>
                <a:xfrm>
                  <a:off x="4859932" y="5084302"/>
                  <a:ext cx="1112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Ink 50">
                  <a:extLst>
                    <a:ext uri="{FF2B5EF4-FFF2-40B4-BE49-F238E27FC236}">
                      <a16:creationId xmlns:a16="http://schemas.microsoft.com/office/drawing/2014/main" id="{66BEC5D7-8805-2348-305B-849B45F20DB5}"/>
                    </a:ext>
                  </a:extLst>
                </p14:cNvPr>
                <p14:cNvContentPartPr/>
                <p14:nvPr/>
              </p14:nvContentPartPr>
              <p14:xfrm>
                <a:off x="4995292" y="4980982"/>
                <a:ext cx="56160" cy="195840"/>
              </p14:xfrm>
            </p:contentPart>
          </mc:Choice>
          <mc:Fallback xmlns="">
            <p:pic>
              <p:nvPicPr>
                <p:cNvPr id="51" name="Ink 50">
                  <a:extLst>
                    <a:ext uri="{FF2B5EF4-FFF2-40B4-BE49-F238E27FC236}">
                      <a16:creationId xmlns:a16="http://schemas.microsoft.com/office/drawing/2014/main" id="{66BEC5D7-8805-2348-305B-849B45F20DB5}"/>
                    </a:ext>
                  </a:extLst>
                </p:cNvPr>
                <p:cNvPicPr/>
                <p:nvPr/>
              </p:nvPicPr>
              <p:blipFill>
                <a:blip r:embed="rId87"/>
                <a:stretch>
                  <a:fillRect/>
                </a:stretch>
              </p:blipFill>
              <p:spPr>
                <a:xfrm>
                  <a:off x="4986652" y="4971982"/>
                  <a:ext cx="738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Ink 51">
                  <a:extLst>
                    <a:ext uri="{FF2B5EF4-FFF2-40B4-BE49-F238E27FC236}">
                      <a16:creationId xmlns:a16="http://schemas.microsoft.com/office/drawing/2014/main" id="{DFED5321-D7FF-5CA3-E79D-FF743D970899}"/>
                    </a:ext>
                  </a:extLst>
                </p14:cNvPr>
                <p14:cNvContentPartPr/>
                <p14:nvPr/>
              </p14:nvContentPartPr>
              <p14:xfrm>
                <a:off x="5168092" y="5013382"/>
                <a:ext cx="188280" cy="168120"/>
              </p14:xfrm>
            </p:contentPart>
          </mc:Choice>
          <mc:Fallback xmlns="">
            <p:pic>
              <p:nvPicPr>
                <p:cNvPr id="52" name="Ink 51">
                  <a:extLst>
                    <a:ext uri="{FF2B5EF4-FFF2-40B4-BE49-F238E27FC236}">
                      <a16:creationId xmlns:a16="http://schemas.microsoft.com/office/drawing/2014/main" id="{DFED5321-D7FF-5CA3-E79D-FF743D970899}"/>
                    </a:ext>
                  </a:extLst>
                </p:cNvPr>
                <p:cNvPicPr/>
                <p:nvPr/>
              </p:nvPicPr>
              <p:blipFill>
                <a:blip r:embed="rId89"/>
                <a:stretch>
                  <a:fillRect/>
                </a:stretch>
              </p:blipFill>
              <p:spPr>
                <a:xfrm>
                  <a:off x="5159452" y="5004382"/>
                  <a:ext cx="2059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Ink 52">
                  <a:extLst>
                    <a:ext uri="{FF2B5EF4-FFF2-40B4-BE49-F238E27FC236}">
                      <a16:creationId xmlns:a16="http://schemas.microsoft.com/office/drawing/2014/main" id="{D019D760-FB39-FAAF-A145-87F3F07C86EB}"/>
                    </a:ext>
                  </a:extLst>
                </p14:cNvPr>
                <p14:cNvContentPartPr/>
                <p14:nvPr/>
              </p14:nvContentPartPr>
              <p14:xfrm>
                <a:off x="5381572" y="4980982"/>
                <a:ext cx="223200" cy="176040"/>
              </p14:xfrm>
            </p:contentPart>
          </mc:Choice>
          <mc:Fallback xmlns="">
            <p:pic>
              <p:nvPicPr>
                <p:cNvPr id="53" name="Ink 52">
                  <a:extLst>
                    <a:ext uri="{FF2B5EF4-FFF2-40B4-BE49-F238E27FC236}">
                      <a16:creationId xmlns:a16="http://schemas.microsoft.com/office/drawing/2014/main" id="{D019D760-FB39-FAAF-A145-87F3F07C86EB}"/>
                    </a:ext>
                  </a:extLst>
                </p:cNvPr>
                <p:cNvPicPr/>
                <p:nvPr/>
              </p:nvPicPr>
              <p:blipFill>
                <a:blip r:embed="rId91"/>
                <a:stretch>
                  <a:fillRect/>
                </a:stretch>
              </p:blipFill>
              <p:spPr>
                <a:xfrm>
                  <a:off x="5372572" y="4971982"/>
                  <a:ext cx="2408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5" name="Ink 54">
                  <a:extLst>
                    <a:ext uri="{FF2B5EF4-FFF2-40B4-BE49-F238E27FC236}">
                      <a16:creationId xmlns:a16="http://schemas.microsoft.com/office/drawing/2014/main" id="{75196A04-80BE-4D8A-6B78-6F5F3680B1D8}"/>
                    </a:ext>
                  </a:extLst>
                </p14:cNvPr>
                <p14:cNvContentPartPr/>
                <p14:nvPr/>
              </p14:nvContentPartPr>
              <p14:xfrm>
                <a:off x="6884572" y="4958302"/>
                <a:ext cx="425880" cy="233640"/>
              </p14:xfrm>
            </p:contentPart>
          </mc:Choice>
          <mc:Fallback xmlns="">
            <p:pic>
              <p:nvPicPr>
                <p:cNvPr id="55" name="Ink 54">
                  <a:extLst>
                    <a:ext uri="{FF2B5EF4-FFF2-40B4-BE49-F238E27FC236}">
                      <a16:creationId xmlns:a16="http://schemas.microsoft.com/office/drawing/2014/main" id="{75196A04-80BE-4D8A-6B78-6F5F3680B1D8}"/>
                    </a:ext>
                  </a:extLst>
                </p:cNvPr>
                <p:cNvPicPr/>
                <p:nvPr/>
              </p:nvPicPr>
              <p:blipFill>
                <a:blip r:embed="rId93"/>
                <a:stretch>
                  <a:fillRect/>
                </a:stretch>
              </p:blipFill>
              <p:spPr>
                <a:xfrm>
                  <a:off x="6875572" y="4949302"/>
                  <a:ext cx="4435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Ink 55">
                  <a:extLst>
                    <a:ext uri="{FF2B5EF4-FFF2-40B4-BE49-F238E27FC236}">
                      <a16:creationId xmlns:a16="http://schemas.microsoft.com/office/drawing/2014/main" id="{AC04DAC4-569D-A8DD-EBA5-613DCF8405C5}"/>
                    </a:ext>
                  </a:extLst>
                </p14:cNvPr>
                <p14:cNvContentPartPr/>
                <p14:nvPr/>
              </p14:nvContentPartPr>
              <p14:xfrm>
                <a:off x="7345372" y="4962262"/>
                <a:ext cx="44280" cy="210960"/>
              </p14:xfrm>
            </p:contentPart>
          </mc:Choice>
          <mc:Fallback xmlns="">
            <p:pic>
              <p:nvPicPr>
                <p:cNvPr id="56" name="Ink 55">
                  <a:extLst>
                    <a:ext uri="{FF2B5EF4-FFF2-40B4-BE49-F238E27FC236}">
                      <a16:creationId xmlns:a16="http://schemas.microsoft.com/office/drawing/2014/main" id="{AC04DAC4-569D-A8DD-EBA5-613DCF8405C5}"/>
                    </a:ext>
                  </a:extLst>
                </p:cNvPr>
                <p:cNvPicPr/>
                <p:nvPr/>
              </p:nvPicPr>
              <p:blipFill>
                <a:blip r:embed="rId95"/>
                <a:stretch>
                  <a:fillRect/>
                </a:stretch>
              </p:blipFill>
              <p:spPr>
                <a:xfrm>
                  <a:off x="7336372" y="4953262"/>
                  <a:ext cx="619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Ink 56">
                  <a:extLst>
                    <a:ext uri="{FF2B5EF4-FFF2-40B4-BE49-F238E27FC236}">
                      <a16:creationId xmlns:a16="http://schemas.microsoft.com/office/drawing/2014/main" id="{8D82B46A-EAF4-C230-5EA0-DF869F459F68}"/>
                    </a:ext>
                  </a:extLst>
                </p14:cNvPr>
                <p14:cNvContentPartPr/>
                <p14:nvPr/>
              </p14:nvContentPartPr>
              <p14:xfrm>
                <a:off x="7382092" y="5029222"/>
                <a:ext cx="178920" cy="340200"/>
              </p14:xfrm>
            </p:contentPart>
          </mc:Choice>
          <mc:Fallback xmlns="">
            <p:pic>
              <p:nvPicPr>
                <p:cNvPr id="57" name="Ink 56">
                  <a:extLst>
                    <a:ext uri="{FF2B5EF4-FFF2-40B4-BE49-F238E27FC236}">
                      <a16:creationId xmlns:a16="http://schemas.microsoft.com/office/drawing/2014/main" id="{8D82B46A-EAF4-C230-5EA0-DF869F459F68}"/>
                    </a:ext>
                  </a:extLst>
                </p:cNvPr>
                <p:cNvPicPr/>
                <p:nvPr/>
              </p:nvPicPr>
              <p:blipFill>
                <a:blip r:embed="rId97"/>
                <a:stretch>
                  <a:fillRect/>
                </a:stretch>
              </p:blipFill>
              <p:spPr>
                <a:xfrm>
                  <a:off x="7373452" y="5020582"/>
                  <a:ext cx="19656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Ink 57">
                  <a:extLst>
                    <a:ext uri="{FF2B5EF4-FFF2-40B4-BE49-F238E27FC236}">
                      <a16:creationId xmlns:a16="http://schemas.microsoft.com/office/drawing/2014/main" id="{07795B6B-CE14-D8DD-288A-F7D557F1AFB9}"/>
                    </a:ext>
                  </a:extLst>
                </p14:cNvPr>
                <p14:cNvContentPartPr/>
                <p14:nvPr/>
              </p14:nvContentPartPr>
              <p14:xfrm>
                <a:off x="7671172" y="5003302"/>
                <a:ext cx="43200" cy="206280"/>
              </p14:xfrm>
            </p:contentPart>
          </mc:Choice>
          <mc:Fallback xmlns="">
            <p:pic>
              <p:nvPicPr>
                <p:cNvPr id="58" name="Ink 57">
                  <a:extLst>
                    <a:ext uri="{FF2B5EF4-FFF2-40B4-BE49-F238E27FC236}">
                      <a16:creationId xmlns:a16="http://schemas.microsoft.com/office/drawing/2014/main" id="{07795B6B-CE14-D8DD-288A-F7D557F1AFB9}"/>
                    </a:ext>
                  </a:extLst>
                </p:cNvPr>
                <p:cNvPicPr/>
                <p:nvPr/>
              </p:nvPicPr>
              <p:blipFill>
                <a:blip r:embed="rId99"/>
                <a:stretch>
                  <a:fillRect/>
                </a:stretch>
              </p:blipFill>
              <p:spPr>
                <a:xfrm>
                  <a:off x="7662532" y="4994302"/>
                  <a:ext cx="608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Ink 58">
                  <a:extLst>
                    <a:ext uri="{FF2B5EF4-FFF2-40B4-BE49-F238E27FC236}">
                      <a16:creationId xmlns:a16="http://schemas.microsoft.com/office/drawing/2014/main" id="{5D16CC93-51B5-ABF3-F88D-44AE3416A963}"/>
                    </a:ext>
                  </a:extLst>
                </p14:cNvPr>
                <p14:cNvContentPartPr/>
                <p14:nvPr/>
              </p14:nvContentPartPr>
              <p14:xfrm>
                <a:off x="7818412" y="4939582"/>
                <a:ext cx="137880" cy="263880"/>
              </p14:xfrm>
            </p:contentPart>
          </mc:Choice>
          <mc:Fallback xmlns="">
            <p:pic>
              <p:nvPicPr>
                <p:cNvPr id="59" name="Ink 58">
                  <a:extLst>
                    <a:ext uri="{FF2B5EF4-FFF2-40B4-BE49-F238E27FC236}">
                      <a16:creationId xmlns:a16="http://schemas.microsoft.com/office/drawing/2014/main" id="{5D16CC93-51B5-ABF3-F88D-44AE3416A963}"/>
                    </a:ext>
                  </a:extLst>
                </p:cNvPr>
                <p:cNvPicPr/>
                <p:nvPr/>
              </p:nvPicPr>
              <p:blipFill>
                <a:blip r:embed="rId101"/>
                <a:stretch>
                  <a:fillRect/>
                </a:stretch>
              </p:blipFill>
              <p:spPr>
                <a:xfrm>
                  <a:off x="7809772" y="4930942"/>
                  <a:ext cx="1555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Ink 59">
                  <a:extLst>
                    <a:ext uri="{FF2B5EF4-FFF2-40B4-BE49-F238E27FC236}">
                      <a16:creationId xmlns:a16="http://schemas.microsoft.com/office/drawing/2014/main" id="{BFF98D17-313A-D6AE-AA50-46E91EFEDAB2}"/>
                    </a:ext>
                  </a:extLst>
                </p14:cNvPr>
                <p14:cNvContentPartPr/>
                <p14:nvPr/>
              </p14:nvContentPartPr>
              <p14:xfrm>
                <a:off x="8002012" y="5063062"/>
                <a:ext cx="79200" cy="116280"/>
              </p14:xfrm>
            </p:contentPart>
          </mc:Choice>
          <mc:Fallback xmlns="">
            <p:pic>
              <p:nvPicPr>
                <p:cNvPr id="60" name="Ink 59">
                  <a:extLst>
                    <a:ext uri="{FF2B5EF4-FFF2-40B4-BE49-F238E27FC236}">
                      <a16:creationId xmlns:a16="http://schemas.microsoft.com/office/drawing/2014/main" id="{BFF98D17-313A-D6AE-AA50-46E91EFEDAB2}"/>
                    </a:ext>
                  </a:extLst>
                </p:cNvPr>
                <p:cNvPicPr/>
                <p:nvPr/>
              </p:nvPicPr>
              <p:blipFill>
                <a:blip r:embed="rId103"/>
                <a:stretch>
                  <a:fillRect/>
                </a:stretch>
              </p:blipFill>
              <p:spPr>
                <a:xfrm>
                  <a:off x="7993372" y="5054062"/>
                  <a:ext cx="968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Ink 60">
                  <a:extLst>
                    <a:ext uri="{FF2B5EF4-FFF2-40B4-BE49-F238E27FC236}">
                      <a16:creationId xmlns:a16="http://schemas.microsoft.com/office/drawing/2014/main" id="{D9EABAE3-BAB0-C885-FA60-C5659BA731AA}"/>
                    </a:ext>
                  </a:extLst>
                </p14:cNvPr>
                <p14:cNvContentPartPr/>
                <p14:nvPr/>
              </p14:nvContentPartPr>
              <p14:xfrm>
                <a:off x="8125132" y="5057662"/>
                <a:ext cx="102960" cy="109800"/>
              </p14:xfrm>
            </p:contentPart>
          </mc:Choice>
          <mc:Fallback xmlns="">
            <p:pic>
              <p:nvPicPr>
                <p:cNvPr id="61" name="Ink 60">
                  <a:extLst>
                    <a:ext uri="{FF2B5EF4-FFF2-40B4-BE49-F238E27FC236}">
                      <a16:creationId xmlns:a16="http://schemas.microsoft.com/office/drawing/2014/main" id="{D9EABAE3-BAB0-C885-FA60-C5659BA731AA}"/>
                    </a:ext>
                  </a:extLst>
                </p:cNvPr>
                <p:cNvPicPr/>
                <p:nvPr/>
              </p:nvPicPr>
              <p:blipFill>
                <a:blip r:embed="rId105"/>
                <a:stretch>
                  <a:fillRect/>
                </a:stretch>
              </p:blipFill>
              <p:spPr>
                <a:xfrm>
                  <a:off x="8116132" y="5049022"/>
                  <a:ext cx="1206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2" name="Ink 61">
                  <a:extLst>
                    <a:ext uri="{FF2B5EF4-FFF2-40B4-BE49-F238E27FC236}">
                      <a16:creationId xmlns:a16="http://schemas.microsoft.com/office/drawing/2014/main" id="{74700C37-85D2-7AEC-B9AE-E9B0448F72BF}"/>
                    </a:ext>
                  </a:extLst>
                </p14:cNvPr>
                <p14:cNvContentPartPr/>
                <p14:nvPr/>
              </p14:nvContentPartPr>
              <p14:xfrm>
                <a:off x="8277052" y="4978102"/>
                <a:ext cx="72720" cy="214200"/>
              </p14:xfrm>
            </p:contentPart>
          </mc:Choice>
          <mc:Fallback xmlns="">
            <p:pic>
              <p:nvPicPr>
                <p:cNvPr id="62" name="Ink 61">
                  <a:extLst>
                    <a:ext uri="{FF2B5EF4-FFF2-40B4-BE49-F238E27FC236}">
                      <a16:creationId xmlns:a16="http://schemas.microsoft.com/office/drawing/2014/main" id="{74700C37-85D2-7AEC-B9AE-E9B0448F72BF}"/>
                    </a:ext>
                  </a:extLst>
                </p:cNvPr>
                <p:cNvPicPr/>
                <p:nvPr/>
              </p:nvPicPr>
              <p:blipFill>
                <a:blip r:embed="rId107"/>
                <a:stretch>
                  <a:fillRect/>
                </a:stretch>
              </p:blipFill>
              <p:spPr>
                <a:xfrm>
                  <a:off x="8268412" y="4969102"/>
                  <a:ext cx="903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3" name="Ink 62">
                  <a:extLst>
                    <a:ext uri="{FF2B5EF4-FFF2-40B4-BE49-F238E27FC236}">
                      <a16:creationId xmlns:a16="http://schemas.microsoft.com/office/drawing/2014/main" id="{010FB1F7-BD18-A5B1-C9FF-45B662FD77B4}"/>
                    </a:ext>
                  </a:extLst>
                </p14:cNvPr>
                <p14:cNvContentPartPr/>
                <p14:nvPr/>
              </p14:nvContentPartPr>
              <p14:xfrm>
                <a:off x="8241772" y="4936702"/>
                <a:ext cx="186480" cy="266400"/>
              </p14:xfrm>
            </p:contentPart>
          </mc:Choice>
          <mc:Fallback xmlns="">
            <p:pic>
              <p:nvPicPr>
                <p:cNvPr id="63" name="Ink 62">
                  <a:extLst>
                    <a:ext uri="{FF2B5EF4-FFF2-40B4-BE49-F238E27FC236}">
                      <a16:creationId xmlns:a16="http://schemas.microsoft.com/office/drawing/2014/main" id="{010FB1F7-BD18-A5B1-C9FF-45B662FD77B4}"/>
                    </a:ext>
                  </a:extLst>
                </p:cNvPr>
                <p:cNvPicPr/>
                <p:nvPr/>
              </p:nvPicPr>
              <p:blipFill>
                <a:blip r:embed="rId109"/>
                <a:stretch>
                  <a:fillRect/>
                </a:stretch>
              </p:blipFill>
              <p:spPr>
                <a:xfrm>
                  <a:off x="8233132" y="4928062"/>
                  <a:ext cx="20412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5" name="Ink 64">
                  <a:extLst>
                    <a:ext uri="{FF2B5EF4-FFF2-40B4-BE49-F238E27FC236}">
                      <a16:creationId xmlns:a16="http://schemas.microsoft.com/office/drawing/2014/main" id="{9C466CA0-BE4A-DCFF-453F-2CA1073DC936}"/>
                    </a:ext>
                  </a:extLst>
                </p14:cNvPr>
                <p14:cNvContentPartPr/>
                <p14:nvPr/>
              </p14:nvContentPartPr>
              <p14:xfrm>
                <a:off x="4922932" y="4335142"/>
                <a:ext cx="23760" cy="437040"/>
              </p14:xfrm>
            </p:contentPart>
          </mc:Choice>
          <mc:Fallback xmlns="">
            <p:pic>
              <p:nvPicPr>
                <p:cNvPr id="65" name="Ink 64">
                  <a:extLst>
                    <a:ext uri="{FF2B5EF4-FFF2-40B4-BE49-F238E27FC236}">
                      <a16:creationId xmlns:a16="http://schemas.microsoft.com/office/drawing/2014/main" id="{9C466CA0-BE4A-DCFF-453F-2CA1073DC936}"/>
                    </a:ext>
                  </a:extLst>
                </p:cNvPr>
                <p:cNvPicPr/>
                <p:nvPr/>
              </p:nvPicPr>
              <p:blipFill>
                <a:blip r:embed="rId111"/>
                <a:stretch>
                  <a:fillRect/>
                </a:stretch>
              </p:blipFill>
              <p:spPr>
                <a:xfrm>
                  <a:off x="4914292" y="4326502"/>
                  <a:ext cx="4140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6" name="Ink 65">
                  <a:extLst>
                    <a:ext uri="{FF2B5EF4-FFF2-40B4-BE49-F238E27FC236}">
                      <a16:creationId xmlns:a16="http://schemas.microsoft.com/office/drawing/2014/main" id="{D7501214-F7B6-1A12-EA00-810329E7C752}"/>
                    </a:ext>
                  </a:extLst>
                </p14:cNvPr>
                <p14:cNvContentPartPr/>
                <p14:nvPr/>
              </p14:nvContentPartPr>
              <p14:xfrm>
                <a:off x="4849852" y="4395982"/>
                <a:ext cx="172080" cy="165600"/>
              </p14:xfrm>
            </p:contentPart>
          </mc:Choice>
          <mc:Fallback xmlns="">
            <p:pic>
              <p:nvPicPr>
                <p:cNvPr id="66" name="Ink 65">
                  <a:extLst>
                    <a:ext uri="{FF2B5EF4-FFF2-40B4-BE49-F238E27FC236}">
                      <a16:creationId xmlns:a16="http://schemas.microsoft.com/office/drawing/2014/main" id="{D7501214-F7B6-1A12-EA00-810329E7C752}"/>
                    </a:ext>
                  </a:extLst>
                </p:cNvPr>
                <p:cNvPicPr/>
                <p:nvPr/>
              </p:nvPicPr>
              <p:blipFill>
                <a:blip r:embed="rId113"/>
                <a:stretch>
                  <a:fillRect/>
                </a:stretch>
              </p:blipFill>
              <p:spPr>
                <a:xfrm>
                  <a:off x="4841212" y="4387342"/>
                  <a:ext cx="189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8" name="Ink 67">
                  <a:extLst>
                    <a:ext uri="{FF2B5EF4-FFF2-40B4-BE49-F238E27FC236}">
                      <a16:creationId xmlns:a16="http://schemas.microsoft.com/office/drawing/2014/main" id="{1EA25037-3C34-4C1B-D2B1-7D9A037B4273}"/>
                    </a:ext>
                  </a:extLst>
                </p14:cNvPr>
                <p14:cNvContentPartPr/>
                <p14:nvPr/>
              </p14:nvContentPartPr>
              <p14:xfrm>
                <a:off x="3565372" y="3697222"/>
                <a:ext cx="59040" cy="522000"/>
              </p14:xfrm>
            </p:contentPart>
          </mc:Choice>
          <mc:Fallback xmlns="">
            <p:pic>
              <p:nvPicPr>
                <p:cNvPr id="68" name="Ink 67">
                  <a:extLst>
                    <a:ext uri="{FF2B5EF4-FFF2-40B4-BE49-F238E27FC236}">
                      <a16:creationId xmlns:a16="http://schemas.microsoft.com/office/drawing/2014/main" id="{1EA25037-3C34-4C1B-D2B1-7D9A037B4273}"/>
                    </a:ext>
                  </a:extLst>
                </p:cNvPr>
                <p:cNvPicPr/>
                <p:nvPr/>
              </p:nvPicPr>
              <p:blipFill>
                <a:blip r:embed="rId115"/>
                <a:stretch>
                  <a:fillRect/>
                </a:stretch>
              </p:blipFill>
              <p:spPr>
                <a:xfrm>
                  <a:off x="3556372" y="3688222"/>
                  <a:ext cx="7668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9" name="Ink 68">
                  <a:extLst>
                    <a:ext uri="{FF2B5EF4-FFF2-40B4-BE49-F238E27FC236}">
                      <a16:creationId xmlns:a16="http://schemas.microsoft.com/office/drawing/2014/main" id="{479CD072-3326-91B5-6A5A-19B4B6A06504}"/>
                    </a:ext>
                  </a:extLst>
                </p14:cNvPr>
                <p14:cNvContentPartPr/>
                <p14:nvPr/>
              </p14:nvContentPartPr>
              <p14:xfrm>
                <a:off x="3587692" y="4217422"/>
                <a:ext cx="3086280" cy="34920"/>
              </p14:xfrm>
            </p:contentPart>
          </mc:Choice>
          <mc:Fallback xmlns="">
            <p:pic>
              <p:nvPicPr>
                <p:cNvPr id="69" name="Ink 68">
                  <a:extLst>
                    <a:ext uri="{FF2B5EF4-FFF2-40B4-BE49-F238E27FC236}">
                      <a16:creationId xmlns:a16="http://schemas.microsoft.com/office/drawing/2014/main" id="{479CD072-3326-91B5-6A5A-19B4B6A06504}"/>
                    </a:ext>
                  </a:extLst>
                </p:cNvPr>
                <p:cNvPicPr/>
                <p:nvPr/>
              </p:nvPicPr>
              <p:blipFill>
                <a:blip r:embed="rId117"/>
                <a:stretch>
                  <a:fillRect/>
                </a:stretch>
              </p:blipFill>
              <p:spPr>
                <a:xfrm>
                  <a:off x="3578692" y="4208782"/>
                  <a:ext cx="31039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0" name="Ink 69">
                  <a:extLst>
                    <a:ext uri="{FF2B5EF4-FFF2-40B4-BE49-F238E27FC236}">
                      <a16:creationId xmlns:a16="http://schemas.microsoft.com/office/drawing/2014/main" id="{E5CA6159-0F39-CBEF-ECD9-E99CE01FAFF1}"/>
                    </a:ext>
                  </a:extLst>
                </p14:cNvPr>
                <p14:cNvContentPartPr/>
                <p14:nvPr/>
              </p14:nvContentPartPr>
              <p14:xfrm>
                <a:off x="3540532" y="3748702"/>
                <a:ext cx="3276720" cy="452880"/>
              </p14:xfrm>
            </p:contentPart>
          </mc:Choice>
          <mc:Fallback xmlns="">
            <p:pic>
              <p:nvPicPr>
                <p:cNvPr id="70" name="Ink 69">
                  <a:extLst>
                    <a:ext uri="{FF2B5EF4-FFF2-40B4-BE49-F238E27FC236}">
                      <a16:creationId xmlns:a16="http://schemas.microsoft.com/office/drawing/2014/main" id="{E5CA6159-0F39-CBEF-ECD9-E99CE01FAFF1}"/>
                    </a:ext>
                  </a:extLst>
                </p:cNvPr>
                <p:cNvPicPr/>
                <p:nvPr/>
              </p:nvPicPr>
              <p:blipFill>
                <a:blip r:embed="rId119"/>
                <a:stretch>
                  <a:fillRect/>
                </a:stretch>
              </p:blipFill>
              <p:spPr>
                <a:xfrm>
                  <a:off x="3531892" y="3740062"/>
                  <a:ext cx="329436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 name="Ink 71">
                  <a:extLst>
                    <a:ext uri="{FF2B5EF4-FFF2-40B4-BE49-F238E27FC236}">
                      <a16:creationId xmlns:a16="http://schemas.microsoft.com/office/drawing/2014/main" id="{18FE4FA2-4496-EB72-5FEC-50F22B5E191E}"/>
                    </a:ext>
                  </a:extLst>
                </p14:cNvPr>
                <p14:cNvContentPartPr/>
                <p14:nvPr/>
              </p14:nvContentPartPr>
              <p14:xfrm>
                <a:off x="3917092" y="3926542"/>
                <a:ext cx="191520" cy="225720"/>
              </p14:xfrm>
            </p:contentPart>
          </mc:Choice>
          <mc:Fallback xmlns="">
            <p:pic>
              <p:nvPicPr>
                <p:cNvPr id="72" name="Ink 71">
                  <a:extLst>
                    <a:ext uri="{FF2B5EF4-FFF2-40B4-BE49-F238E27FC236}">
                      <a16:creationId xmlns:a16="http://schemas.microsoft.com/office/drawing/2014/main" id="{18FE4FA2-4496-EB72-5FEC-50F22B5E191E}"/>
                    </a:ext>
                  </a:extLst>
                </p:cNvPr>
                <p:cNvPicPr/>
                <p:nvPr/>
              </p:nvPicPr>
              <p:blipFill>
                <a:blip r:embed="rId121"/>
                <a:stretch>
                  <a:fillRect/>
                </a:stretch>
              </p:blipFill>
              <p:spPr>
                <a:xfrm>
                  <a:off x="3908452" y="3917902"/>
                  <a:ext cx="2091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Ink 72">
                  <a:extLst>
                    <a:ext uri="{FF2B5EF4-FFF2-40B4-BE49-F238E27FC236}">
                      <a16:creationId xmlns:a16="http://schemas.microsoft.com/office/drawing/2014/main" id="{A2C0C2D4-48AB-6947-BE96-51AE264814CE}"/>
                    </a:ext>
                  </a:extLst>
                </p14:cNvPr>
                <p14:cNvContentPartPr/>
                <p14:nvPr/>
              </p14:nvContentPartPr>
              <p14:xfrm>
                <a:off x="3959572" y="4021222"/>
                <a:ext cx="137520" cy="35280"/>
              </p14:xfrm>
            </p:contentPart>
          </mc:Choice>
          <mc:Fallback xmlns="">
            <p:pic>
              <p:nvPicPr>
                <p:cNvPr id="73" name="Ink 72">
                  <a:extLst>
                    <a:ext uri="{FF2B5EF4-FFF2-40B4-BE49-F238E27FC236}">
                      <a16:creationId xmlns:a16="http://schemas.microsoft.com/office/drawing/2014/main" id="{A2C0C2D4-48AB-6947-BE96-51AE264814CE}"/>
                    </a:ext>
                  </a:extLst>
                </p:cNvPr>
                <p:cNvPicPr/>
                <p:nvPr/>
              </p:nvPicPr>
              <p:blipFill>
                <a:blip r:embed="rId123"/>
                <a:stretch>
                  <a:fillRect/>
                </a:stretch>
              </p:blipFill>
              <p:spPr>
                <a:xfrm>
                  <a:off x="3950932" y="4012582"/>
                  <a:ext cx="1551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Ink 73">
                  <a:extLst>
                    <a:ext uri="{FF2B5EF4-FFF2-40B4-BE49-F238E27FC236}">
                      <a16:creationId xmlns:a16="http://schemas.microsoft.com/office/drawing/2014/main" id="{D1834A8B-11B9-818A-A475-F10B9A0D6B47}"/>
                    </a:ext>
                  </a:extLst>
                </p14:cNvPr>
                <p14:cNvContentPartPr/>
                <p14:nvPr/>
              </p14:nvContentPartPr>
              <p14:xfrm>
                <a:off x="4159012" y="3941662"/>
                <a:ext cx="168480" cy="209520"/>
              </p14:xfrm>
            </p:contentPart>
          </mc:Choice>
          <mc:Fallback xmlns="">
            <p:pic>
              <p:nvPicPr>
                <p:cNvPr id="74" name="Ink 73">
                  <a:extLst>
                    <a:ext uri="{FF2B5EF4-FFF2-40B4-BE49-F238E27FC236}">
                      <a16:creationId xmlns:a16="http://schemas.microsoft.com/office/drawing/2014/main" id="{D1834A8B-11B9-818A-A475-F10B9A0D6B47}"/>
                    </a:ext>
                  </a:extLst>
                </p:cNvPr>
                <p:cNvPicPr/>
                <p:nvPr/>
              </p:nvPicPr>
              <p:blipFill>
                <a:blip r:embed="rId125"/>
                <a:stretch>
                  <a:fillRect/>
                </a:stretch>
              </p:blipFill>
              <p:spPr>
                <a:xfrm>
                  <a:off x="4150372" y="3932662"/>
                  <a:ext cx="1861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5" name="Ink 74">
                  <a:extLst>
                    <a:ext uri="{FF2B5EF4-FFF2-40B4-BE49-F238E27FC236}">
                      <a16:creationId xmlns:a16="http://schemas.microsoft.com/office/drawing/2014/main" id="{338D8010-2B0A-E26C-5B6D-9E4ACA7E0754}"/>
                    </a:ext>
                  </a:extLst>
                </p14:cNvPr>
                <p14:cNvContentPartPr/>
                <p14:nvPr/>
              </p14:nvContentPartPr>
              <p14:xfrm>
                <a:off x="4430812" y="4117342"/>
                <a:ext cx="102240" cy="18720"/>
              </p14:xfrm>
            </p:contentPart>
          </mc:Choice>
          <mc:Fallback xmlns="">
            <p:pic>
              <p:nvPicPr>
                <p:cNvPr id="75" name="Ink 74">
                  <a:extLst>
                    <a:ext uri="{FF2B5EF4-FFF2-40B4-BE49-F238E27FC236}">
                      <a16:creationId xmlns:a16="http://schemas.microsoft.com/office/drawing/2014/main" id="{338D8010-2B0A-E26C-5B6D-9E4ACA7E0754}"/>
                    </a:ext>
                  </a:extLst>
                </p:cNvPr>
                <p:cNvPicPr/>
                <p:nvPr/>
              </p:nvPicPr>
              <p:blipFill>
                <a:blip r:embed="rId127"/>
                <a:stretch>
                  <a:fillRect/>
                </a:stretch>
              </p:blipFill>
              <p:spPr>
                <a:xfrm>
                  <a:off x="4421812" y="4108342"/>
                  <a:ext cx="1198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6" name="Ink 75">
                  <a:extLst>
                    <a:ext uri="{FF2B5EF4-FFF2-40B4-BE49-F238E27FC236}">
                      <a16:creationId xmlns:a16="http://schemas.microsoft.com/office/drawing/2014/main" id="{A52CDB64-0617-93BA-3CED-CC3EDFB7D77C}"/>
                    </a:ext>
                  </a:extLst>
                </p14:cNvPr>
                <p14:cNvContentPartPr/>
                <p14:nvPr/>
              </p14:nvContentPartPr>
              <p14:xfrm>
                <a:off x="4602532" y="3929782"/>
                <a:ext cx="153000" cy="322920"/>
              </p14:xfrm>
            </p:contentPart>
          </mc:Choice>
          <mc:Fallback xmlns="">
            <p:pic>
              <p:nvPicPr>
                <p:cNvPr id="76" name="Ink 75">
                  <a:extLst>
                    <a:ext uri="{FF2B5EF4-FFF2-40B4-BE49-F238E27FC236}">
                      <a16:creationId xmlns:a16="http://schemas.microsoft.com/office/drawing/2014/main" id="{A52CDB64-0617-93BA-3CED-CC3EDFB7D77C}"/>
                    </a:ext>
                  </a:extLst>
                </p:cNvPr>
                <p:cNvPicPr/>
                <p:nvPr/>
              </p:nvPicPr>
              <p:blipFill>
                <a:blip r:embed="rId129"/>
                <a:stretch>
                  <a:fillRect/>
                </a:stretch>
              </p:blipFill>
              <p:spPr>
                <a:xfrm>
                  <a:off x="4593892" y="3921142"/>
                  <a:ext cx="1706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7" name="Ink 76">
                  <a:extLst>
                    <a:ext uri="{FF2B5EF4-FFF2-40B4-BE49-F238E27FC236}">
                      <a16:creationId xmlns:a16="http://schemas.microsoft.com/office/drawing/2014/main" id="{7E93D988-7B1A-0DFD-0AC4-D0252AA1404D}"/>
                    </a:ext>
                  </a:extLst>
                </p14:cNvPr>
                <p14:cNvContentPartPr/>
                <p14:nvPr/>
              </p14:nvContentPartPr>
              <p14:xfrm>
                <a:off x="4823932" y="3991702"/>
                <a:ext cx="18360" cy="133200"/>
              </p14:xfrm>
            </p:contentPart>
          </mc:Choice>
          <mc:Fallback xmlns="">
            <p:pic>
              <p:nvPicPr>
                <p:cNvPr id="77" name="Ink 76">
                  <a:extLst>
                    <a:ext uri="{FF2B5EF4-FFF2-40B4-BE49-F238E27FC236}">
                      <a16:creationId xmlns:a16="http://schemas.microsoft.com/office/drawing/2014/main" id="{7E93D988-7B1A-0DFD-0AC4-D0252AA1404D}"/>
                    </a:ext>
                  </a:extLst>
                </p:cNvPr>
                <p:cNvPicPr/>
                <p:nvPr/>
              </p:nvPicPr>
              <p:blipFill>
                <a:blip r:embed="rId131"/>
                <a:stretch>
                  <a:fillRect/>
                </a:stretch>
              </p:blipFill>
              <p:spPr>
                <a:xfrm>
                  <a:off x="4814932" y="3983062"/>
                  <a:ext cx="360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8" name="Ink 77">
                  <a:extLst>
                    <a:ext uri="{FF2B5EF4-FFF2-40B4-BE49-F238E27FC236}">
                      <a16:creationId xmlns:a16="http://schemas.microsoft.com/office/drawing/2014/main" id="{409E0F37-29A3-7864-CF8D-6A4BB50332FF}"/>
                    </a:ext>
                  </a:extLst>
                </p14:cNvPr>
                <p14:cNvContentPartPr/>
                <p14:nvPr/>
              </p14:nvContentPartPr>
              <p14:xfrm>
                <a:off x="4862812" y="3865342"/>
                <a:ext cx="3960" cy="62280"/>
              </p14:xfrm>
            </p:contentPart>
          </mc:Choice>
          <mc:Fallback xmlns="">
            <p:pic>
              <p:nvPicPr>
                <p:cNvPr id="78" name="Ink 77">
                  <a:extLst>
                    <a:ext uri="{FF2B5EF4-FFF2-40B4-BE49-F238E27FC236}">
                      <a16:creationId xmlns:a16="http://schemas.microsoft.com/office/drawing/2014/main" id="{409E0F37-29A3-7864-CF8D-6A4BB50332FF}"/>
                    </a:ext>
                  </a:extLst>
                </p:cNvPr>
                <p:cNvPicPr/>
                <p:nvPr/>
              </p:nvPicPr>
              <p:blipFill>
                <a:blip r:embed="rId133"/>
                <a:stretch>
                  <a:fillRect/>
                </a:stretch>
              </p:blipFill>
              <p:spPr>
                <a:xfrm>
                  <a:off x="4853812" y="3856702"/>
                  <a:ext cx="216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9" name="Ink 78">
                  <a:extLst>
                    <a:ext uri="{FF2B5EF4-FFF2-40B4-BE49-F238E27FC236}">
                      <a16:creationId xmlns:a16="http://schemas.microsoft.com/office/drawing/2014/main" id="{13874277-0B2D-6DB0-48D8-185C20192390}"/>
                    </a:ext>
                  </a:extLst>
                </p14:cNvPr>
                <p14:cNvContentPartPr/>
                <p14:nvPr/>
              </p14:nvContentPartPr>
              <p14:xfrm>
                <a:off x="4855252" y="3880102"/>
                <a:ext cx="127440" cy="245160"/>
              </p14:xfrm>
            </p:contentPart>
          </mc:Choice>
          <mc:Fallback xmlns="">
            <p:pic>
              <p:nvPicPr>
                <p:cNvPr id="79" name="Ink 78">
                  <a:extLst>
                    <a:ext uri="{FF2B5EF4-FFF2-40B4-BE49-F238E27FC236}">
                      <a16:creationId xmlns:a16="http://schemas.microsoft.com/office/drawing/2014/main" id="{13874277-0B2D-6DB0-48D8-185C20192390}"/>
                    </a:ext>
                  </a:extLst>
                </p:cNvPr>
                <p:cNvPicPr/>
                <p:nvPr/>
              </p:nvPicPr>
              <p:blipFill>
                <a:blip r:embed="rId135"/>
                <a:stretch>
                  <a:fillRect/>
                </a:stretch>
              </p:blipFill>
              <p:spPr>
                <a:xfrm>
                  <a:off x="4846252" y="3871462"/>
                  <a:ext cx="1450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0" name="Ink 79">
                  <a:extLst>
                    <a:ext uri="{FF2B5EF4-FFF2-40B4-BE49-F238E27FC236}">
                      <a16:creationId xmlns:a16="http://schemas.microsoft.com/office/drawing/2014/main" id="{CC179E72-7443-2D42-FCFC-2D0BC3A0D33B}"/>
                    </a:ext>
                  </a:extLst>
                </p14:cNvPr>
                <p14:cNvContentPartPr/>
                <p14:nvPr/>
              </p14:nvContentPartPr>
              <p14:xfrm>
                <a:off x="5014732" y="3989902"/>
                <a:ext cx="247680" cy="136440"/>
              </p14:xfrm>
            </p:contentPart>
          </mc:Choice>
          <mc:Fallback xmlns="">
            <p:pic>
              <p:nvPicPr>
                <p:cNvPr id="80" name="Ink 79">
                  <a:extLst>
                    <a:ext uri="{FF2B5EF4-FFF2-40B4-BE49-F238E27FC236}">
                      <a16:creationId xmlns:a16="http://schemas.microsoft.com/office/drawing/2014/main" id="{CC179E72-7443-2D42-FCFC-2D0BC3A0D33B}"/>
                    </a:ext>
                  </a:extLst>
                </p:cNvPr>
                <p:cNvPicPr/>
                <p:nvPr/>
              </p:nvPicPr>
              <p:blipFill>
                <a:blip r:embed="rId137"/>
                <a:stretch>
                  <a:fillRect/>
                </a:stretch>
              </p:blipFill>
              <p:spPr>
                <a:xfrm>
                  <a:off x="5005732" y="3980902"/>
                  <a:ext cx="2653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Ink 80">
                  <a:extLst>
                    <a:ext uri="{FF2B5EF4-FFF2-40B4-BE49-F238E27FC236}">
                      <a16:creationId xmlns:a16="http://schemas.microsoft.com/office/drawing/2014/main" id="{70CE385F-F4B6-A4AC-1BD4-90996FBC6DC2}"/>
                    </a:ext>
                  </a:extLst>
                </p14:cNvPr>
                <p14:cNvContentPartPr/>
                <p14:nvPr/>
              </p14:nvContentPartPr>
              <p14:xfrm>
                <a:off x="5331892" y="3999982"/>
                <a:ext cx="68040" cy="97200"/>
              </p14:xfrm>
            </p:contentPart>
          </mc:Choice>
          <mc:Fallback xmlns="">
            <p:pic>
              <p:nvPicPr>
                <p:cNvPr id="81" name="Ink 80">
                  <a:extLst>
                    <a:ext uri="{FF2B5EF4-FFF2-40B4-BE49-F238E27FC236}">
                      <a16:creationId xmlns:a16="http://schemas.microsoft.com/office/drawing/2014/main" id="{70CE385F-F4B6-A4AC-1BD4-90996FBC6DC2}"/>
                    </a:ext>
                  </a:extLst>
                </p:cNvPr>
                <p:cNvPicPr/>
                <p:nvPr/>
              </p:nvPicPr>
              <p:blipFill>
                <a:blip r:embed="rId139"/>
                <a:stretch>
                  <a:fillRect/>
                </a:stretch>
              </p:blipFill>
              <p:spPr>
                <a:xfrm>
                  <a:off x="5323252" y="3990982"/>
                  <a:ext cx="856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3274EFBB-95CD-3E32-F7D9-8CCCE16B6DFE}"/>
                    </a:ext>
                  </a:extLst>
                </p14:cNvPr>
                <p14:cNvContentPartPr/>
                <p14:nvPr/>
              </p14:nvContentPartPr>
              <p14:xfrm>
                <a:off x="5418652" y="3893422"/>
                <a:ext cx="147600" cy="200160"/>
              </p14:xfrm>
            </p:contentPart>
          </mc:Choice>
          <mc:Fallback xmlns="">
            <p:pic>
              <p:nvPicPr>
                <p:cNvPr id="82" name="Ink 81">
                  <a:extLst>
                    <a:ext uri="{FF2B5EF4-FFF2-40B4-BE49-F238E27FC236}">
                      <a16:creationId xmlns:a16="http://schemas.microsoft.com/office/drawing/2014/main" id="{3274EFBB-95CD-3E32-F7D9-8CCCE16B6DFE}"/>
                    </a:ext>
                  </a:extLst>
                </p:cNvPr>
                <p:cNvPicPr/>
                <p:nvPr/>
              </p:nvPicPr>
              <p:blipFill>
                <a:blip r:embed="rId141"/>
                <a:stretch>
                  <a:fillRect/>
                </a:stretch>
              </p:blipFill>
              <p:spPr>
                <a:xfrm>
                  <a:off x="5409652" y="3884422"/>
                  <a:ext cx="1652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4" name="Ink 83">
                  <a:extLst>
                    <a:ext uri="{FF2B5EF4-FFF2-40B4-BE49-F238E27FC236}">
                      <a16:creationId xmlns:a16="http://schemas.microsoft.com/office/drawing/2014/main" id="{0ABD0191-B340-0E54-82ED-03FAB11652A5}"/>
                    </a:ext>
                  </a:extLst>
                </p14:cNvPr>
                <p14:cNvContentPartPr/>
                <p14:nvPr/>
              </p14:nvContentPartPr>
              <p14:xfrm>
                <a:off x="7045132" y="3938422"/>
                <a:ext cx="30960" cy="123120"/>
              </p14:xfrm>
            </p:contentPart>
          </mc:Choice>
          <mc:Fallback xmlns="">
            <p:pic>
              <p:nvPicPr>
                <p:cNvPr id="84" name="Ink 83">
                  <a:extLst>
                    <a:ext uri="{FF2B5EF4-FFF2-40B4-BE49-F238E27FC236}">
                      <a16:creationId xmlns:a16="http://schemas.microsoft.com/office/drawing/2014/main" id="{0ABD0191-B340-0E54-82ED-03FAB11652A5}"/>
                    </a:ext>
                  </a:extLst>
                </p:cNvPr>
                <p:cNvPicPr/>
                <p:nvPr/>
              </p:nvPicPr>
              <p:blipFill>
                <a:blip r:embed="rId143"/>
                <a:stretch>
                  <a:fillRect/>
                </a:stretch>
              </p:blipFill>
              <p:spPr>
                <a:xfrm>
                  <a:off x="7036132" y="3929422"/>
                  <a:ext cx="486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5" name="Ink 84">
                  <a:extLst>
                    <a:ext uri="{FF2B5EF4-FFF2-40B4-BE49-F238E27FC236}">
                      <a16:creationId xmlns:a16="http://schemas.microsoft.com/office/drawing/2014/main" id="{C1860A96-DB65-EEC2-79D2-D975606628FF}"/>
                    </a:ext>
                  </a:extLst>
                </p14:cNvPr>
                <p14:cNvContentPartPr/>
                <p14:nvPr/>
              </p14:nvContentPartPr>
              <p14:xfrm>
                <a:off x="7022092" y="3761302"/>
                <a:ext cx="157680" cy="231120"/>
              </p14:xfrm>
            </p:contentPart>
          </mc:Choice>
          <mc:Fallback xmlns="">
            <p:pic>
              <p:nvPicPr>
                <p:cNvPr id="85" name="Ink 84">
                  <a:extLst>
                    <a:ext uri="{FF2B5EF4-FFF2-40B4-BE49-F238E27FC236}">
                      <a16:creationId xmlns:a16="http://schemas.microsoft.com/office/drawing/2014/main" id="{C1860A96-DB65-EEC2-79D2-D975606628FF}"/>
                    </a:ext>
                  </a:extLst>
                </p:cNvPr>
                <p:cNvPicPr/>
                <p:nvPr/>
              </p:nvPicPr>
              <p:blipFill>
                <a:blip r:embed="rId145"/>
                <a:stretch>
                  <a:fillRect/>
                </a:stretch>
              </p:blipFill>
              <p:spPr>
                <a:xfrm>
                  <a:off x="7013452" y="3752302"/>
                  <a:ext cx="1753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6" name="Ink 85">
                  <a:extLst>
                    <a:ext uri="{FF2B5EF4-FFF2-40B4-BE49-F238E27FC236}">
                      <a16:creationId xmlns:a16="http://schemas.microsoft.com/office/drawing/2014/main" id="{876AC16D-907F-2F92-0983-CFB88BF27A22}"/>
                    </a:ext>
                  </a:extLst>
                </p14:cNvPr>
                <p14:cNvContentPartPr/>
                <p14:nvPr/>
              </p14:nvContentPartPr>
              <p14:xfrm>
                <a:off x="7124692" y="3938782"/>
                <a:ext cx="391680" cy="285120"/>
              </p14:xfrm>
            </p:contentPart>
          </mc:Choice>
          <mc:Fallback xmlns="">
            <p:pic>
              <p:nvPicPr>
                <p:cNvPr id="86" name="Ink 85">
                  <a:extLst>
                    <a:ext uri="{FF2B5EF4-FFF2-40B4-BE49-F238E27FC236}">
                      <a16:creationId xmlns:a16="http://schemas.microsoft.com/office/drawing/2014/main" id="{876AC16D-907F-2F92-0983-CFB88BF27A22}"/>
                    </a:ext>
                  </a:extLst>
                </p:cNvPr>
                <p:cNvPicPr/>
                <p:nvPr/>
              </p:nvPicPr>
              <p:blipFill>
                <a:blip r:embed="rId147"/>
                <a:stretch>
                  <a:fillRect/>
                </a:stretch>
              </p:blipFill>
              <p:spPr>
                <a:xfrm>
                  <a:off x="7115692" y="3929782"/>
                  <a:ext cx="4093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7" name="Ink 86">
                  <a:extLst>
                    <a:ext uri="{FF2B5EF4-FFF2-40B4-BE49-F238E27FC236}">
                      <a16:creationId xmlns:a16="http://schemas.microsoft.com/office/drawing/2014/main" id="{3BCB26F7-3FF1-44AA-EEB1-59AA9E5320EC}"/>
                    </a:ext>
                  </a:extLst>
                </p14:cNvPr>
                <p14:cNvContentPartPr/>
                <p14:nvPr/>
              </p14:nvContentPartPr>
              <p14:xfrm>
                <a:off x="7469572" y="3866062"/>
                <a:ext cx="29880" cy="16920"/>
              </p14:xfrm>
            </p:contentPart>
          </mc:Choice>
          <mc:Fallback xmlns="">
            <p:pic>
              <p:nvPicPr>
                <p:cNvPr id="87" name="Ink 86">
                  <a:extLst>
                    <a:ext uri="{FF2B5EF4-FFF2-40B4-BE49-F238E27FC236}">
                      <a16:creationId xmlns:a16="http://schemas.microsoft.com/office/drawing/2014/main" id="{3BCB26F7-3FF1-44AA-EEB1-59AA9E5320EC}"/>
                    </a:ext>
                  </a:extLst>
                </p:cNvPr>
                <p:cNvPicPr/>
                <p:nvPr/>
              </p:nvPicPr>
              <p:blipFill>
                <a:blip r:embed="rId149"/>
                <a:stretch>
                  <a:fillRect/>
                </a:stretch>
              </p:blipFill>
              <p:spPr>
                <a:xfrm>
                  <a:off x="7460572" y="3857062"/>
                  <a:ext cx="475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8" name="Ink 87">
                  <a:extLst>
                    <a:ext uri="{FF2B5EF4-FFF2-40B4-BE49-F238E27FC236}">
                      <a16:creationId xmlns:a16="http://schemas.microsoft.com/office/drawing/2014/main" id="{B11393E4-1B45-C8EE-1DA9-7E13F817AB5A}"/>
                    </a:ext>
                  </a:extLst>
                </p14:cNvPr>
                <p14:cNvContentPartPr/>
                <p14:nvPr/>
              </p14:nvContentPartPr>
              <p14:xfrm>
                <a:off x="7519252" y="3936262"/>
                <a:ext cx="90720" cy="113040"/>
              </p14:xfrm>
            </p:contentPart>
          </mc:Choice>
          <mc:Fallback xmlns="">
            <p:pic>
              <p:nvPicPr>
                <p:cNvPr id="88" name="Ink 87">
                  <a:extLst>
                    <a:ext uri="{FF2B5EF4-FFF2-40B4-BE49-F238E27FC236}">
                      <a16:creationId xmlns:a16="http://schemas.microsoft.com/office/drawing/2014/main" id="{B11393E4-1B45-C8EE-1DA9-7E13F817AB5A}"/>
                    </a:ext>
                  </a:extLst>
                </p:cNvPr>
                <p:cNvPicPr/>
                <p:nvPr/>
              </p:nvPicPr>
              <p:blipFill>
                <a:blip r:embed="rId151"/>
                <a:stretch>
                  <a:fillRect/>
                </a:stretch>
              </p:blipFill>
              <p:spPr>
                <a:xfrm>
                  <a:off x="7510612" y="3927262"/>
                  <a:ext cx="1083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9" name="Ink 88">
                  <a:extLst>
                    <a:ext uri="{FF2B5EF4-FFF2-40B4-BE49-F238E27FC236}">
                      <a16:creationId xmlns:a16="http://schemas.microsoft.com/office/drawing/2014/main" id="{BDAC8960-B8F9-13F7-7CEE-8F132F1A3851}"/>
                    </a:ext>
                  </a:extLst>
                </p14:cNvPr>
                <p14:cNvContentPartPr/>
                <p14:nvPr/>
              </p14:nvContentPartPr>
              <p14:xfrm>
                <a:off x="7670452" y="3886222"/>
                <a:ext cx="160560" cy="169560"/>
              </p14:xfrm>
            </p:contentPart>
          </mc:Choice>
          <mc:Fallback xmlns="">
            <p:pic>
              <p:nvPicPr>
                <p:cNvPr id="89" name="Ink 88">
                  <a:extLst>
                    <a:ext uri="{FF2B5EF4-FFF2-40B4-BE49-F238E27FC236}">
                      <a16:creationId xmlns:a16="http://schemas.microsoft.com/office/drawing/2014/main" id="{BDAC8960-B8F9-13F7-7CEE-8F132F1A3851}"/>
                    </a:ext>
                  </a:extLst>
                </p:cNvPr>
                <p:cNvPicPr/>
                <p:nvPr/>
              </p:nvPicPr>
              <p:blipFill>
                <a:blip r:embed="rId153"/>
                <a:stretch>
                  <a:fillRect/>
                </a:stretch>
              </p:blipFill>
              <p:spPr>
                <a:xfrm>
                  <a:off x="7661452" y="3877582"/>
                  <a:ext cx="1782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Ink 89">
                  <a:extLst>
                    <a:ext uri="{FF2B5EF4-FFF2-40B4-BE49-F238E27FC236}">
                      <a16:creationId xmlns:a16="http://schemas.microsoft.com/office/drawing/2014/main" id="{C2B3CAA7-DCD8-6D8A-2E2F-243363BC8AB2}"/>
                    </a:ext>
                  </a:extLst>
                </p14:cNvPr>
                <p14:cNvContentPartPr/>
                <p14:nvPr/>
              </p14:nvContentPartPr>
              <p14:xfrm>
                <a:off x="7801852" y="3974422"/>
                <a:ext cx="85320" cy="117720"/>
              </p14:xfrm>
            </p:contentPart>
          </mc:Choice>
          <mc:Fallback xmlns="">
            <p:pic>
              <p:nvPicPr>
                <p:cNvPr id="90" name="Ink 89">
                  <a:extLst>
                    <a:ext uri="{FF2B5EF4-FFF2-40B4-BE49-F238E27FC236}">
                      <a16:creationId xmlns:a16="http://schemas.microsoft.com/office/drawing/2014/main" id="{C2B3CAA7-DCD8-6D8A-2E2F-243363BC8AB2}"/>
                    </a:ext>
                  </a:extLst>
                </p:cNvPr>
                <p:cNvPicPr/>
                <p:nvPr/>
              </p:nvPicPr>
              <p:blipFill>
                <a:blip r:embed="rId155"/>
                <a:stretch>
                  <a:fillRect/>
                </a:stretch>
              </p:blipFill>
              <p:spPr>
                <a:xfrm>
                  <a:off x="7793212" y="3965422"/>
                  <a:ext cx="102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1" name="Ink 90">
                  <a:extLst>
                    <a:ext uri="{FF2B5EF4-FFF2-40B4-BE49-F238E27FC236}">
                      <a16:creationId xmlns:a16="http://schemas.microsoft.com/office/drawing/2014/main" id="{632ABAF6-B811-33E5-2B37-95814E4DB292}"/>
                    </a:ext>
                  </a:extLst>
                </p14:cNvPr>
                <p14:cNvContentPartPr/>
                <p14:nvPr/>
              </p14:nvContentPartPr>
              <p14:xfrm>
                <a:off x="7917772" y="3900622"/>
                <a:ext cx="16200" cy="57960"/>
              </p14:xfrm>
            </p:contentPart>
          </mc:Choice>
          <mc:Fallback xmlns="">
            <p:pic>
              <p:nvPicPr>
                <p:cNvPr id="91" name="Ink 90">
                  <a:extLst>
                    <a:ext uri="{FF2B5EF4-FFF2-40B4-BE49-F238E27FC236}">
                      <a16:creationId xmlns:a16="http://schemas.microsoft.com/office/drawing/2014/main" id="{632ABAF6-B811-33E5-2B37-95814E4DB292}"/>
                    </a:ext>
                  </a:extLst>
                </p:cNvPr>
                <p:cNvPicPr/>
                <p:nvPr/>
              </p:nvPicPr>
              <p:blipFill>
                <a:blip r:embed="rId157"/>
                <a:stretch>
                  <a:fillRect/>
                </a:stretch>
              </p:blipFill>
              <p:spPr>
                <a:xfrm>
                  <a:off x="7908772" y="3891622"/>
                  <a:ext cx="338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2" name="Ink 91">
                  <a:extLst>
                    <a:ext uri="{FF2B5EF4-FFF2-40B4-BE49-F238E27FC236}">
                      <a16:creationId xmlns:a16="http://schemas.microsoft.com/office/drawing/2014/main" id="{A2369EDD-4E38-E48B-F3D2-DC639981C99C}"/>
                    </a:ext>
                  </a:extLst>
                </p14:cNvPr>
                <p14:cNvContentPartPr/>
                <p14:nvPr/>
              </p14:nvContentPartPr>
              <p14:xfrm>
                <a:off x="7971772" y="3970102"/>
                <a:ext cx="296280" cy="140400"/>
              </p14:xfrm>
            </p:contentPart>
          </mc:Choice>
          <mc:Fallback xmlns="">
            <p:pic>
              <p:nvPicPr>
                <p:cNvPr id="92" name="Ink 91">
                  <a:extLst>
                    <a:ext uri="{FF2B5EF4-FFF2-40B4-BE49-F238E27FC236}">
                      <a16:creationId xmlns:a16="http://schemas.microsoft.com/office/drawing/2014/main" id="{A2369EDD-4E38-E48B-F3D2-DC639981C99C}"/>
                    </a:ext>
                  </a:extLst>
                </p:cNvPr>
                <p:cNvPicPr/>
                <p:nvPr/>
              </p:nvPicPr>
              <p:blipFill>
                <a:blip r:embed="rId159"/>
                <a:stretch>
                  <a:fillRect/>
                </a:stretch>
              </p:blipFill>
              <p:spPr>
                <a:xfrm>
                  <a:off x="7963132" y="3961102"/>
                  <a:ext cx="3139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4" name="Ink 93">
                  <a:extLst>
                    <a:ext uri="{FF2B5EF4-FFF2-40B4-BE49-F238E27FC236}">
                      <a16:creationId xmlns:a16="http://schemas.microsoft.com/office/drawing/2014/main" id="{7886220E-8F8E-0FB6-AB6E-14FAD4F97467}"/>
                    </a:ext>
                  </a:extLst>
                </p14:cNvPr>
                <p14:cNvContentPartPr/>
                <p14:nvPr/>
              </p14:nvContentPartPr>
              <p14:xfrm>
                <a:off x="4951372" y="3072262"/>
                <a:ext cx="70200" cy="614880"/>
              </p14:xfrm>
            </p:contentPart>
          </mc:Choice>
          <mc:Fallback xmlns="">
            <p:pic>
              <p:nvPicPr>
                <p:cNvPr id="94" name="Ink 93">
                  <a:extLst>
                    <a:ext uri="{FF2B5EF4-FFF2-40B4-BE49-F238E27FC236}">
                      <a16:creationId xmlns:a16="http://schemas.microsoft.com/office/drawing/2014/main" id="{7886220E-8F8E-0FB6-AB6E-14FAD4F97467}"/>
                    </a:ext>
                  </a:extLst>
                </p:cNvPr>
                <p:cNvPicPr/>
                <p:nvPr/>
              </p:nvPicPr>
              <p:blipFill>
                <a:blip r:embed="rId161"/>
                <a:stretch>
                  <a:fillRect/>
                </a:stretch>
              </p:blipFill>
              <p:spPr>
                <a:xfrm>
                  <a:off x="4942372" y="3063262"/>
                  <a:ext cx="87840" cy="632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5" name="Ink 94">
                  <a:extLst>
                    <a:ext uri="{FF2B5EF4-FFF2-40B4-BE49-F238E27FC236}">
                      <a16:creationId xmlns:a16="http://schemas.microsoft.com/office/drawing/2014/main" id="{B2B9A822-6D40-AF9E-1CC2-F17C3BDA63CA}"/>
                    </a:ext>
                  </a:extLst>
                </p14:cNvPr>
                <p14:cNvContentPartPr/>
                <p14:nvPr/>
              </p14:nvContentPartPr>
              <p14:xfrm>
                <a:off x="4983052" y="3656902"/>
                <a:ext cx="19800" cy="74160"/>
              </p14:xfrm>
            </p:contentPart>
          </mc:Choice>
          <mc:Fallback xmlns="">
            <p:pic>
              <p:nvPicPr>
                <p:cNvPr id="95" name="Ink 94">
                  <a:extLst>
                    <a:ext uri="{FF2B5EF4-FFF2-40B4-BE49-F238E27FC236}">
                      <a16:creationId xmlns:a16="http://schemas.microsoft.com/office/drawing/2014/main" id="{B2B9A822-6D40-AF9E-1CC2-F17C3BDA63CA}"/>
                    </a:ext>
                  </a:extLst>
                </p:cNvPr>
                <p:cNvPicPr/>
                <p:nvPr/>
              </p:nvPicPr>
              <p:blipFill>
                <a:blip r:embed="rId163"/>
                <a:stretch>
                  <a:fillRect/>
                </a:stretch>
              </p:blipFill>
              <p:spPr>
                <a:xfrm>
                  <a:off x="4974052" y="3647902"/>
                  <a:ext cx="374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6" name="Ink 95">
                  <a:extLst>
                    <a:ext uri="{FF2B5EF4-FFF2-40B4-BE49-F238E27FC236}">
                      <a16:creationId xmlns:a16="http://schemas.microsoft.com/office/drawing/2014/main" id="{1CB093F4-7597-E3B7-2008-2E39C2B4132F}"/>
                    </a:ext>
                  </a:extLst>
                </p14:cNvPr>
                <p14:cNvContentPartPr/>
                <p14:nvPr/>
              </p14:nvContentPartPr>
              <p14:xfrm>
                <a:off x="4814572" y="3090982"/>
                <a:ext cx="106560" cy="129600"/>
              </p14:xfrm>
            </p:contentPart>
          </mc:Choice>
          <mc:Fallback xmlns="">
            <p:pic>
              <p:nvPicPr>
                <p:cNvPr id="96" name="Ink 95">
                  <a:extLst>
                    <a:ext uri="{FF2B5EF4-FFF2-40B4-BE49-F238E27FC236}">
                      <a16:creationId xmlns:a16="http://schemas.microsoft.com/office/drawing/2014/main" id="{1CB093F4-7597-E3B7-2008-2E39C2B4132F}"/>
                    </a:ext>
                  </a:extLst>
                </p:cNvPr>
                <p:cNvPicPr/>
                <p:nvPr/>
              </p:nvPicPr>
              <p:blipFill>
                <a:blip r:embed="rId165"/>
                <a:stretch>
                  <a:fillRect/>
                </a:stretch>
              </p:blipFill>
              <p:spPr>
                <a:xfrm>
                  <a:off x="4805932" y="3082342"/>
                  <a:ext cx="124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7" name="Ink 96">
                  <a:extLst>
                    <a:ext uri="{FF2B5EF4-FFF2-40B4-BE49-F238E27FC236}">
                      <a16:creationId xmlns:a16="http://schemas.microsoft.com/office/drawing/2014/main" id="{2CF4FB8A-2954-7CBE-0AAC-081DD8465C89}"/>
                    </a:ext>
                  </a:extLst>
                </p14:cNvPr>
                <p14:cNvContentPartPr/>
                <p14:nvPr/>
              </p14:nvContentPartPr>
              <p14:xfrm>
                <a:off x="4918252" y="3100342"/>
                <a:ext cx="152280" cy="102600"/>
              </p14:xfrm>
            </p:contentPart>
          </mc:Choice>
          <mc:Fallback xmlns="">
            <p:pic>
              <p:nvPicPr>
                <p:cNvPr id="97" name="Ink 96">
                  <a:extLst>
                    <a:ext uri="{FF2B5EF4-FFF2-40B4-BE49-F238E27FC236}">
                      <a16:creationId xmlns:a16="http://schemas.microsoft.com/office/drawing/2014/main" id="{2CF4FB8A-2954-7CBE-0AAC-081DD8465C89}"/>
                    </a:ext>
                  </a:extLst>
                </p:cNvPr>
                <p:cNvPicPr/>
                <p:nvPr/>
              </p:nvPicPr>
              <p:blipFill>
                <a:blip r:embed="rId167"/>
                <a:stretch>
                  <a:fillRect/>
                </a:stretch>
              </p:blipFill>
              <p:spPr>
                <a:xfrm>
                  <a:off x="4909252" y="3091342"/>
                  <a:ext cx="1699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9" name="Ink 98">
                  <a:extLst>
                    <a:ext uri="{FF2B5EF4-FFF2-40B4-BE49-F238E27FC236}">
                      <a16:creationId xmlns:a16="http://schemas.microsoft.com/office/drawing/2014/main" id="{70B0443D-41EE-806E-816E-381C9421A978}"/>
                    </a:ext>
                  </a:extLst>
                </p14:cNvPr>
                <p14:cNvContentPartPr/>
                <p14:nvPr/>
              </p14:nvContentPartPr>
              <p14:xfrm>
                <a:off x="3242092" y="4030942"/>
                <a:ext cx="298800" cy="29880"/>
              </p14:xfrm>
            </p:contentPart>
          </mc:Choice>
          <mc:Fallback xmlns="">
            <p:pic>
              <p:nvPicPr>
                <p:cNvPr id="99" name="Ink 98">
                  <a:extLst>
                    <a:ext uri="{FF2B5EF4-FFF2-40B4-BE49-F238E27FC236}">
                      <a16:creationId xmlns:a16="http://schemas.microsoft.com/office/drawing/2014/main" id="{70B0443D-41EE-806E-816E-381C9421A978}"/>
                    </a:ext>
                  </a:extLst>
                </p:cNvPr>
                <p:cNvPicPr/>
                <p:nvPr/>
              </p:nvPicPr>
              <p:blipFill>
                <a:blip r:embed="rId169"/>
                <a:stretch>
                  <a:fillRect/>
                </a:stretch>
              </p:blipFill>
              <p:spPr>
                <a:xfrm>
                  <a:off x="3233452" y="4022302"/>
                  <a:ext cx="3164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0" name="Ink 99">
                  <a:extLst>
                    <a:ext uri="{FF2B5EF4-FFF2-40B4-BE49-F238E27FC236}">
                      <a16:creationId xmlns:a16="http://schemas.microsoft.com/office/drawing/2014/main" id="{3CA10265-6BF2-889F-4391-DFB0A2275636}"/>
                    </a:ext>
                  </a:extLst>
                </p14:cNvPr>
                <p14:cNvContentPartPr/>
                <p14:nvPr/>
              </p14:nvContentPartPr>
              <p14:xfrm>
                <a:off x="3108172" y="4093222"/>
                <a:ext cx="64800" cy="360"/>
              </p14:xfrm>
            </p:contentPart>
          </mc:Choice>
          <mc:Fallback xmlns="">
            <p:pic>
              <p:nvPicPr>
                <p:cNvPr id="100" name="Ink 99">
                  <a:extLst>
                    <a:ext uri="{FF2B5EF4-FFF2-40B4-BE49-F238E27FC236}">
                      <a16:creationId xmlns:a16="http://schemas.microsoft.com/office/drawing/2014/main" id="{3CA10265-6BF2-889F-4391-DFB0A2275636}"/>
                    </a:ext>
                  </a:extLst>
                </p:cNvPr>
                <p:cNvPicPr/>
                <p:nvPr/>
              </p:nvPicPr>
              <p:blipFill>
                <a:blip r:embed="rId171"/>
                <a:stretch>
                  <a:fillRect/>
                </a:stretch>
              </p:blipFill>
              <p:spPr>
                <a:xfrm>
                  <a:off x="3099172" y="4084582"/>
                  <a:ext cx="82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1" name="Ink 100">
                  <a:extLst>
                    <a:ext uri="{FF2B5EF4-FFF2-40B4-BE49-F238E27FC236}">
                      <a16:creationId xmlns:a16="http://schemas.microsoft.com/office/drawing/2014/main" id="{70581E5B-9736-05BA-FDAF-D946203082A1}"/>
                    </a:ext>
                  </a:extLst>
                </p14:cNvPr>
                <p14:cNvContentPartPr/>
                <p14:nvPr/>
              </p14:nvContentPartPr>
              <p14:xfrm>
                <a:off x="2618572" y="4086022"/>
                <a:ext cx="284400" cy="25560"/>
              </p14:xfrm>
            </p:contentPart>
          </mc:Choice>
          <mc:Fallback xmlns="">
            <p:pic>
              <p:nvPicPr>
                <p:cNvPr id="101" name="Ink 100">
                  <a:extLst>
                    <a:ext uri="{FF2B5EF4-FFF2-40B4-BE49-F238E27FC236}">
                      <a16:creationId xmlns:a16="http://schemas.microsoft.com/office/drawing/2014/main" id="{70581E5B-9736-05BA-FDAF-D946203082A1}"/>
                    </a:ext>
                  </a:extLst>
                </p:cNvPr>
                <p:cNvPicPr/>
                <p:nvPr/>
              </p:nvPicPr>
              <p:blipFill>
                <a:blip r:embed="rId173"/>
                <a:stretch>
                  <a:fillRect/>
                </a:stretch>
              </p:blipFill>
              <p:spPr>
                <a:xfrm>
                  <a:off x="2609572" y="4077022"/>
                  <a:ext cx="3020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2" name="Ink 101">
                  <a:extLst>
                    <a:ext uri="{FF2B5EF4-FFF2-40B4-BE49-F238E27FC236}">
                      <a16:creationId xmlns:a16="http://schemas.microsoft.com/office/drawing/2014/main" id="{432F54CB-300D-1513-3C0B-56D65C9A8D24}"/>
                    </a:ext>
                  </a:extLst>
                </p14:cNvPr>
                <p14:cNvContentPartPr/>
                <p14:nvPr/>
              </p14:nvContentPartPr>
              <p14:xfrm>
                <a:off x="2709292" y="5135782"/>
                <a:ext cx="70560" cy="25560"/>
              </p14:xfrm>
            </p:contentPart>
          </mc:Choice>
          <mc:Fallback xmlns="">
            <p:pic>
              <p:nvPicPr>
                <p:cNvPr id="102" name="Ink 101">
                  <a:extLst>
                    <a:ext uri="{FF2B5EF4-FFF2-40B4-BE49-F238E27FC236}">
                      <a16:creationId xmlns:a16="http://schemas.microsoft.com/office/drawing/2014/main" id="{432F54CB-300D-1513-3C0B-56D65C9A8D24}"/>
                    </a:ext>
                  </a:extLst>
                </p:cNvPr>
                <p:cNvPicPr/>
                <p:nvPr/>
              </p:nvPicPr>
              <p:blipFill>
                <a:blip r:embed="rId175"/>
                <a:stretch>
                  <a:fillRect/>
                </a:stretch>
              </p:blipFill>
              <p:spPr>
                <a:xfrm>
                  <a:off x="2700292" y="5127142"/>
                  <a:ext cx="882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3" name="Ink 102">
                  <a:extLst>
                    <a:ext uri="{FF2B5EF4-FFF2-40B4-BE49-F238E27FC236}">
                      <a16:creationId xmlns:a16="http://schemas.microsoft.com/office/drawing/2014/main" id="{497EDF18-4028-4153-A986-A21748F06CAE}"/>
                    </a:ext>
                  </a:extLst>
                </p14:cNvPr>
                <p14:cNvContentPartPr/>
                <p14:nvPr/>
              </p14:nvContentPartPr>
              <p14:xfrm>
                <a:off x="2994772" y="5117782"/>
                <a:ext cx="515520" cy="24840"/>
              </p14:xfrm>
            </p:contentPart>
          </mc:Choice>
          <mc:Fallback xmlns="">
            <p:pic>
              <p:nvPicPr>
                <p:cNvPr id="103" name="Ink 102">
                  <a:extLst>
                    <a:ext uri="{FF2B5EF4-FFF2-40B4-BE49-F238E27FC236}">
                      <a16:creationId xmlns:a16="http://schemas.microsoft.com/office/drawing/2014/main" id="{497EDF18-4028-4153-A986-A21748F06CAE}"/>
                    </a:ext>
                  </a:extLst>
                </p:cNvPr>
                <p:cNvPicPr/>
                <p:nvPr/>
              </p:nvPicPr>
              <p:blipFill>
                <a:blip r:embed="rId177"/>
                <a:stretch>
                  <a:fillRect/>
                </a:stretch>
              </p:blipFill>
              <p:spPr>
                <a:xfrm>
                  <a:off x="2986132" y="5108782"/>
                  <a:ext cx="5331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5" name="Ink 104">
                  <a:extLst>
                    <a:ext uri="{FF2B5EF4-FFF2-40B4-BE49-F238E27FC236}">
                      <a16:creationId xmlns:a16="http://schemas.microsoft.com/office/drawing/2014/main" id="{FD1C4FD9-7624-B0BB-D581-D3BE195B2A28}"/>
                    </a:ext>
                  </a:extLst>
                </p14:cNvPr>
                <p14:cNvContentPartPr/>
                <p14:nvPr/>
              </p14:nvContentPartPr>
              <p14:xfrm>
                <a:off x="726052" y="5001502"/>
                <a:ext cx="1841760" cy="549000"/>
              </p14:xfrm>
            </p:contentPart>
          </mc:Choice>
          <mc:Fallback xmlns="">
            <p:pic>
              <p:nvPicPr>
                <p:cNvPr id="105" name="Ink 104">
                  <a:extLst>
                    <a:ext uri="{FF2B5EF4-FFF2-40B4-BE49-F238E27FC236}">
                      <a16:creationId xmlns:a16="http://schemas.microsoft.com/office/drawing/2014/main" id="{FD1C4FD9-7624-B0BB-D581-D3BE195B2A28}"/>
                    </a:ext>
                  </a:extLst>
                </p:cNvPr>
                <p:cNvPicPr/>
                <p:nvPr/>
              </p:nvPicPr>
              <p:blipFill>
                <a:blip r:embed="rId179"/>
                <a:stretch>
                  <a:fillRect/>
                </a:stretch>
              </p:blipFill>
              <p:spPr>
                <a:xfrm>
                  <a:off x="717412" y="4992862"/>
                  <a:ext cx="185940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6" name="Ink 105">
                  <a:extLst>
                    <a:ext uri="{FF2B5EF4-FFF2-40B4-BE49-F238E27FC236}">
                      <a16:creationId xmlns:a16="http://schemas.microsoft.com/office/drawing/2014/main" id="{2797AB10-C42A-1654-29E3-6A3AC22CB83D}"/>
                    </a:ext>
                  </a:extLst>
                </p14:cNvPr>
                <p14:cNvContentPartPr/>
                <p14:nvPr/>
              </p14:nvContentPartPr>
              <p14:xfrm>
                <a:off x="853852" y="4970542"/>
                <a:ext cx="1692720" cy="457200"/>
              </p14:xfrm>
            </p:contentPart>
          </mc:Choice>
          <mc:Fallback xmlns="">
            <p:pic>
              <p:nvPicPr>
                <p:cNvPr id="106" name="Ink 105">
                  <a:extLst>
                    <a:ext uri="{FF2B5EF4-FFF2-40B4-BE49-F238E27FC236}">
                      <a16:creationId xmlns:a16="http://schemas.microsoft.com/office/drawing/2014/main" id="{2797AB10-C42A-1654-29E3-6A3AC22CB83D}"/>
                    </a:ext>
                  </a:extLst>
                </p:cNvPr>
                <p:cNvPicPr/>
                <p:nvPr/>
              </p:nvPicPr>
              <p:blipFill>
                <a:blip r:embed="rId181"/>
                <a:stretch>
                  <a:fillRect/>
                </a:stretch>
              </p:blipFill>
              <p:spPr>
                <a:xfrm>
                  <a:off x="845212" y="4961542"/>
                  <a:ext cx="171036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7" name="Ink 106">
                  <a:extLst>
                    <a:ext uri="{FF2B5EF4-FFF2-40B4-BE49-F238E27FC236}">
                      <a16:creationId xmlns:a16="http://schemas.microsoft.com/office/drawing/2014/main" id="{FACA7837-4361-AA1A-2A0A-2C9C72673CE3}"/>
                    </a:ext>
                  </a:extLst>
                </p14:cNvPr>
                <p14:cNvContentPartPr/>
                <p14:nvPr/>
              </p14:nvContentPartPr>
              <p14:xfrm>
                <a:off x="858532" y="5264662"/>
                <a:ext cx="31680" cy="135720"/>
              </p14:xfrm>
            </p:contentPart>
          </mc:Choice>
          <mc:Fallback xmlns="">
            <p:pic>
              <p:nvPicPr>
                <p:cNvPr id="107" name="Ink 106">
                  <a:extLst>
                    <a:ext uri="{FF2B5EF4-FFF2-40B4-BE49-F238E27FC236}">
                      <a16:creationId xmlns:a16="http://schemas.microsoft.com/office/drawing/2014/main" id="{FACA7837-4361-AA1A-2A0A-2C9C72673CE3}"/>
                    </a:ext>
                  </a:extLst>
                </p:cNvPr>
                <p:cNvPicPr/>
                <p:nvPr/>
              </p:nvPicPr>
              <p:blipFill>
                <a:blip r:embed="rId183"/>
                <a:stretch>
                  <a:fillRect/>
                </a:stretch>
              </p:blipFill>
              <p:spPr>
                <a:xfrm>
                  <a:off x="849532" y="5256022"/>
                  <a:ext cx="493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8" name="Ink 107">
                  <a:extLst>
                    <a:ext uri="{FF2B5EF4-FFF2-40B4-BE49-F238E27FC236}">
                      <a16:creationId xmlns:a16="http://schemas.microsoft.com/office/drawing/2014/main" id="{C13E1E82-43B4-535E-AB20-EC71F1C3D459}"/>
                    </a:ext>
                  </a:extLst>
                </p14:cNvPr>
                <p14:cNvContentPartPr/>
                <p14:nvPr/>
              </p14:nvContentPartPr>
              <p14:xfrm>
                <a:off x="844852" y="5229022"/>
                <a:ext cx="154800" cy="208080"/>
              </p14:xfrm>
            </p:contentPart>
          </mc:Choice>
          <mc:Fallback xmlns="">
            <p:pic>
              <p:nvPicPr>
                <p:cNvPr id="108" name="Ink 107">
                  <a:extLst>
                    <a:ext uri="{FF2B5EF4-FFF2-40B4-BE49-F238E27FC236}">
                      <a16:creationId xmlns:a16="http://schemas.microsoft.com/office/drawing/2014/main" id="{C13E1E82-43B4-535E-AB20-EC71F1C3D459}"/>
                    </a:ext>
                  </a:extLst>
                </p:cNvPr>
                <p:cNvPicPr/>
                <p:nvPr/>
              </p:nvPicPr>
              <p:blipFill>
                <a:blip r:embed="rId185"/>
                <a:stretch>
                  <a:fillRect/>
                </a:stretch>
              </p:blipFill>
              <p:spPr>
                <a:xfrm>
                  <a:off x="836212" y="5220022"/>
                  <a:ext cx="1724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9" name="Ink 108">
                  <a:extLst>
                    <a:ext uri="{FF2B5EF4-FFF2-40B4-BE49-F238E27FC236}">
                      <a16:creationId xmlns:a16="http://schemas.microsoft.com/office/drawing/2014/main" id="{46913AF2-2ABE-1035-7DA8-CE2B147A261C}"/>
                    </a:ext>
                  </a:extLst>
                </p14:cNvPr>
                <p14:cNvContentPartPr/>
                <p14:nvPr/>
              </p14:nvContentPartPr>
              <p14:xfrm>
                <a:off x="993892" y="5246662"/>
                <a:ext cx="146880" cy="171000"/>
              </p14:xfrm>
            </p:contentPart>
          </mc:Choice>
          <mc:Fallback xmlns="">
            <p:pic>
              <p:nvPicPr>
                <p:cNvPr id="109" name="Ink 108">
                  <a:extLst>
                    <a:ext uri="{FF2B5EF4-FFF2-40B4-BE49-F238E27FC236}">
                      <a16:creationId xmlns:a16="http://schemas.microsoft.com/office/drawing/2014/main" id="{46913AF2-2ABE-1035-7DA8-CE2B147A261C}"/>
                    </a:ext>
                  </a:extLst>
                </p:cNvPr>
                <p:cNvPicPr/>
                <p:nvPr/>
              </p:nvPicPr>
              <p:blipFill>
                <a:blip r:embed="rId187"/>
                <a:stretch>
                  <a:fillRect/>
                </a:stretch>
              </p:blipFill>
              <p:spPr>
                <a:xfrm>
                  <a:off x="984892" y="5238022"/>
                  <a:ext cx="1645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0" name="Ink 109">
                  <a:extLst>
                    <a:ext uri="{FF2B5EF4-FFF2-40B4-BE49-F238E27FC236}">
                      <a16:creationId xmlns:a16="http://schemas.microsoft.com/office/drawing/2014/main" id="{72D8BEAA-7A82-EF68-A771-F60EC67771EC}"/>
                    </a:ext>
                  </a:extLst>
                </p14:cNvPr>
                <p14:cNvContentPartPr/>
                <p14:nvPr/>
              </p14:nvContentPartPr>
              <p14:xfrm>
                <a:off x="1170652" y="5247382"/>
                <a:ext cx="68760" cy="173160"/>
              </p14:xfrm>
            </p:contentPart>
          </mc:Choice>
          <mc:Fallback xmlns="">
            <p:pic>
              <p:nvPicPr>
                <p:cNvPr id="110" name="Ink 109">
                  <a:extLst>
                    <a:ext uri="{FF2B5EF4-FFF2-40B4-BE49-F238E27FC236}">
                      <a16:creationId xmlns:a16="http://schemas.microsoft.com/office/drawing/2014/main" id="{72D8BEAA-7A82-EF68-A771-F60EC67771EC}"/>
                    </a:ext>
                  </a:extLst>
                </p:cNvPr>
                <p:cNvPicPr/>
                <p:nvPr/>
              </p:nvPicPr>
              <p:blipFill>
                <a:blip r:embed="rId189"/>
                <a:stretch>
                  <a:fillRect/>
                </a:stretch>
              </p:blipFill>
              <p:spPr>
                <a:xfrm>
                  <a:off x="1161652" y="5238742"/>
                  <a:ext cx="864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1" name="Ink 110">
                  <a:extLst>
                    <a:ext uri="{FF2B5EF4-FFF2-40B4-BE49-F238E27FC236}">
                      <a16:creationId xmlns:a16="http://schemas.microsoft.com/office/drawing/2014/main" id="{7E21330A-FFC8-A859-E744-2A5711302954}"/>
                    </a:ext>
                  </a:extLst>
                </p14:cNvPr>
                <p14:cNvContentPartPr/>
                <p14:nvPr/>
              </p14:nvContentPartPr>
              <p14:xfrm>
                <a:off x="1235812" y="5317582"/>
                <a:ext cx="46800" cy="27720"/>
              </p14:xfrm>
            </p:contentPart>
          </mc:Choice>
          <mc:Fallback xmlns="">
            <p:pic>
              <p:nvPicPr>
                <p:cNvPr id="111" name="Ink 110">
                  <a:extLst>
                    <a:ext uri="{FF2B5EF4-FFF2-40B4-BE49-F238E27FC236}">
                      <a16:creationId xmlns:a16="http://schemas.microsoft.com/office/drawing/2014/main" id="{7E21330A-FFC8-A859-E744-2A5711302954}"/>
                    </a:ext>
                  </a:extLst>
                </p:cNvPr>
                <p:cNvPicPr/>
                <p:nvPr/>
              </p:nvPicPr>
              <p:blipFill>
                <a:blip r:embed="rId191"/>
                <a:stretch>
                  <a:fillRect/>
                </a:stretch>
              </p:blipFill>
              <p:spPr>
                <a:xfrm>
                  <a:off x="1226812" y="5308942"/>
                  <a:ext cx="644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2" name="Ink 111">
                  <a:extLst>
                    <a:ext uri="{FF2B5EF4-FFF2-40B4-BE49-F238E27FC236}">
                      <a16:creationId xmlns:a16="http://schemas.microsoft.com/office/drawing/2014/main" id="{ADC28243-F29C-AC4D-DC78-68C04AF20AA2}"/>
                    </a:ext>
                  </a:extLst>
                </p14:cNvPr>
                <p14:cNvContentPartPr/>
                <p14:nvPr/>
              </p14:nvContentPartPr>
              <p14:xfrm>
                <a:off x="1315012" y="5226502"/>
                <a:ext cx="104400" cy="179280"/>
              </p14:xfrm>
            </p:contentPart>
          </mc:Choice>
          <mc:Fallback xmlns="">
            <p:pic>
              <p:nvPicPr>
                <p:cNvPr id="112" name="Ink 111">
                  <a:extLst>
                    <a:ext uri="{FF2B5EF4-FFF2-40B4-BE49-F238E27FC236}">
                      <a16:creationId xmlns:a16="http://schemas.microsoft.com/office/drawing/2014/main" id="{ADC28243-F29C-AC4D-DC78-68C04AF20AA2}"/>
                    </a:ext>
                  </a:extLst>
                </p:cNvPr>
                <p:cNvPicPr/>
                <p:nvPr/>
              </p:nvPicPr>
              <p:blipFill>
                <a:blip r:embed="rId193"/>
                <a:stretch>
                  <a:fillRect/>
                </a:stretch>
              </p:blipFill>
              <p:spPr>
                <a:xfrm>
                  <a:off x="1306012" y="5217862"/>
                  <a:ext cx="1220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3" name="Ink 112">
                  <a:extLst>
                    <a:ext uri="{FF2B5EF4-FFF2-40B4-BE49-F238E27FC236}">
                      <a16:creationId xmlns:a16="http://schemas.microsoft.com/office/drawing/2014/main" id="{115BA726-35FB-FB74-A4C7-42FDFA321350}"/>
                    </a:ext>
                  </a:extLst>
                </p14:cNvPr>
                <p14:cNvContentPartPr/>
                <p14:nvPr/>
              </p14:nvContentPartPr>
              <p14:xfrm>
                <a:off x="1644412" y="5144782"/>
                <a:ext cx="133920" cy="235440"/>
              </p14:xfrm>
            </p:contentPart>
          </mc:Choice>
          <mc:Fallback xmlns="">
            <p:pic>
              <p:nvPicPr>
                <p:cNvPr id="113" name="Ink 112">
                  <a:extLst>
                    <a:ext uri="{FF2B5EF4-FFF2-40B4-BE49-F238E27FC236}">
                      <a16:creationId xmlns:a16="http://schemas.microsoft.com/office/drawing/2014/main" id="{115BA726-35FB-FB74-A4C7-42FDFA321350}"/>
                    </a:ext>
                  </a:extLst>
                </p:cNvPr>
                <p:cNvPicPr/>
                <p:nvPr/>
              </p:nvPicPr>
              <p:blipFill>
                <a:blip r:embed="rId195"/>
                <a:stretch>
                  <a:fillRect/>
                </a:stretch>
              </p:blipFill>
              <p:spPr>
                <a:xfrm>
                  <a:off x="1635772" y="5135782"/>
                  <a:ext cx="15156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4" name="Ink 113">
                  <a:extLst>
                    <a:ext uri="{FF2B5EF4-FFF2-40B4-BE49-F238E27FC236}">
                      <a16:creationId xmlns:a16="http://schemas.microsoft.com/office/drawing/2014/main" id="{9F9281BC-C428-B9FB-874B-9608F044AF3E}"/>
                    </a:ext>
                  </a:extLst>
                </p14:cNvPr>
                <p14:cNvContentPartPr/>
                <p14:nvPr/>
              </p14:nvContentPartPr>
              <p14:xfrm>
                <a:off x="1817572" y="5281582"/>
                <a:ext cx="73080" cy="67320"/>
              </p14:xfrm>
            </p:contentPart>
          </mc:Choice>
          <mc:Fallback xmlns="">
            <p:pic>
              <p:nvPicPr>
                <p:cNvPr id="114" name="Ink 113">
                  <a:extLst>
                    <a:ext uri="{FF2B5EF4-FFF2-40B4-BE49-F238E27FC236}">
                      <a16:creationId xmlns:a16="http://schemas.microsoft.com/office/drawing/2014/main" id="{9F9281BC-C428-B9FB-874B-9608F044AF3E}"/>
                    </a:ext>
                  </a:extLst>
                </p:cNvPr>
                <p:cNvPicPr/>
                <p:nvPr/>
              </p:nvPicPr>
              <p:blipFill>
                <a:blip r:embed="rId197"/>
                <a:stretch>
                  <a:fillRect/>
                </a:stretch>
              </p:blipFill>
              <p:spPr>
                <a:xfrm>
                  <a:off x="1808572" y="5272582"/>
                  <a:ext cx="907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5" name="Ink 114">
                  <a:extLst>
                    <a:ext uri="{FF2B5EF4-FFF2-40B4-BE49-F238E27FC236}">
                      <a16:creationId xmlns:a16="http://schemas.microsoft.com/office/drawing/2014/main" id="{4492F692-BB53-F1AA-9089-5C3C3E08575A}"/>
                    </a:ext>
                  </a:extLst>
                </p14:cNvPr>
                <p14:cNvContentPartPr/>
                <p14:nvPr/>
              </p14:nvContentPartPr>
              <p14:xfrm>
                <a:off x="1938172" y="5265382"/>
                <a:ext cx="88200" cy="79560"/>
              </p14:xfrm>
            </p:contentPart>
          </mc:Choice>
          <mc:Fallback xmlns="">
            <p:pic>
              <p:nvPicPr>
                <p:cNvPr id="115" name="Ink 114">
                  <a:extLst>
                    <a:ext uri="{FF2B5EF4-FFF2-40B4-BE49-F238E27FC236}">
                      <a16:creationId xmlns:a16="http://schemas.microsoft.com/office/drawing/2014/main" id="{4492F692-BB53-F1AA-9089-5C3C3E08575A}"/>
                    </a:ext>
                  </a:extLst>
                </p:cNvPr>
                <p:cNvPicPr/>
                <p:nvPr/>
              </p:nvPicPr>
              <p:blipFill>
                <a:blip r:embed="rId199"/>
                <a:stretch>
                  <a:fillRect/>
                </a:stretch>
              </p:blipFill>
              <p:spPr>
                <a:xfrm>
                  <a:off x="1929172" y="5256742"/>
                  <a:ext cx="1058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6" name="Ink 115">
                  <a:extLst>
                    <a:ext uri="{FF2B5EF4-FFF2-40B4-BE49-F238E27FC236}">
                      <a16:creationId xmlns:a16="http://schemas.microsoft.com/office/drawing/2014/main" id="{4B1E4453-75F5-9C83-4FD7-4AFC9E8B95B6}"/>
                    </a:ext>
                  </a:extLst>
                </p14:cNvPr>
                <p14:cNvContentPartPr/>
                <p14:nvPr/>
              </p14:nvContentPartPr>
              <p14:xfrm>
                <a:off x="2080012" y="5154142"/>
                <a:ext cx="62640" cy="188280"/>
              </p14:xfrm>
            </p:contentPart>
          </mc:Choice>
          <mc:Fallback xmlns="">
            <p:pic>
              <p:nvPicPr>
                <p:cNvPr id="116" name="Ink 115">
                  <a:extLst>
                    <a:ext uri="{FF2B5EF4-FFF2-40B4-BE49-F238E27FC236}">
                      <a16:creationId xmlns:a16="http://schemas.microsoft.com/office/drawing/2014/main" id="{4B1E4453-75F5-9C83-4FD7-4AFC9E8B95B6}"/>
                    </a:ext>
                  </a:extLst>
                </p:cNvPr>
                <p:cNvPicPr/>
                <p:nvPr/>
              </p:nvPicPr>
              <p:blipFill>
                <a:blip r:embed="rId201"/>
                <a:stretch>
                  <a:fillRect/>
                </a:stretch>
              </p:blipFill>
              <p:spPr>
                <a:xfrm>
                  <a:off x="2071372" y="5145502"/>
                  <a:ext cx="802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7" name="Ink 116">
                  <a:extLst>
                    <a:ext uri="{FF2B5EF4-FFF2-40B4-BE49-F238E27FC236}">
                      <a16:creationId xmlns:a16="http://schemas.microsoft.com/office/drawing/2014/main" id="{083E0583-3847-C6B8-0404-B728A0F22D97}"/>
                    </a:ext>
                  </a:extLst>
                </p14:cNvPr>
                <p14:cNvContentPartPr/>
                <p14:nvPr/>
              </p14:nvContentPartPr>
              <p14:xfrm>
                <a:off x="2066692" y="5247022"/>
                <a:ext cx="89280" cy="37080"/>
              </p14:xfrm>
            </p:contentPart>
          </mc:Choice>
          <mc:Fallback xmlns="">
            <p:pic>
              <p:nvPicPr>
                <p:cNvPr id="117" name="Ink 116">
                  <a:extLst>
                    <a:ext uri="{FF2B5EF4-FFF2-40B4-BE49-F238E27FC236}">
                      <a16:creationId xmlns:a16="http://schemas.microsoft.com/office/drawing/2014/main" id="{083E0583-3847-C6B8-0404-B728A0F22D97}"/>
                    </a:ext>
                  </a:extLst>
                </p:cNvPr>
                <p:cNvPicPr/>
                <p:nvPr/>
              </p:nvPicPr>
              <p:blipFill>
                <a:blip r:embed="rId203"/>
                <a:stretch>
                  <a:fillRect/>
                </a:stretch>
              </p:blipFill>
              <p:spPr>
                <a:xfrm>
                  <a:off x="2057692" y="5238382"/>
                  <a:ext cx="1069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8" name="Ink 117">
                  <a:extLst>
                    <a:ext uri="{FF2B5EF4-FFF2-40B4-BE49-F238E27FC236}">
                      <a16:creationId xmlns:a16="http://schemas.microsoft.com/office/drawing/2014/main" id="{BAF5094D-5206-DED7-FC90-34AA5097A676}"/>
                    </a:ext>
                  </a:extLst>
                </p14:cNvPr>
                <p14:cNvContentPartPr/>
                <p14:nvPr/>
              </p14:nvContentPartPr>
              <p14:xfrm>
                <a:off x="710212" y="3920782"/>
                <a:ext cx="26640" cy="425520"/>
              </p14:xfrm>
            </p:contentPart>
          </mc:Choice>
          <mc:Fallback xmlns="">
            <p:pic>
              <p:nvPicPr>
                <p:cNvPr id="118" name="Ink 117">
                  <a:extLst>
                    <a:ext uri="{FF2B5EF4-FFF2-40B4-BE49-F238E27FC236}">
                      <a16:creationId xmlns:a16="http://schemas.microsoft.com/office/drawing/2014/main" id="{BAF5094D-5206-DED7-FC90-34AA5097A676}"/>
                    </a:ext>
                  </a:extLst>
                </p:cNvPr>
                <p:cNvPicPr/>
                <p:nvPr/>
              </p:nvPicPr>
              <p:blipFill>
                <a:blip r:embed="rId205"/>
                <a:stretch>
                  <a:fillRect/>
                </a:stretch>
              </p:blipFill>
              <p:spPr>
                <a:xfrm>
                  <a:off x="701572" y="3911782"/>
                  <a:ext cx="4428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9" name="Ink 118">
                  <a:extLst>
                    <a:ext uri="{FF2B5EF4-FFF2-40B4-BE49-F238E27FC236}">
                      <a16:creationId xmlns:a16="http://schemas.microsoft.com/office/drawing/2014/main" id="{240BD472-7138-DBD8-BD1D-BC03B1851F2C}"/>
                    </a:ext>
                  </a:extLst>
                </p14:cNvPr>
                <p14:cNvContentPartPr/>
                <p14:nvPr/>
              </p14:nvContentPartPr>
              <p14:xfrm>
                <a:off x="696532" y="4338742"/>
                <a:ext cx="1900440" cy="92520"/>
              </p14:xfrm>
            </p:contentPart>
          </mc:Choice>
          <mc:Fallback xmlns="">
            <p:pic>
              <p:nvPicPr>
                <p:cNvPr id="119" name="Ink 118">
                  <a:extLst>
                    <a:ext uri="{FF2B5EF4-FFF2-40B4-BE49-F238E27FC236}">
                      <a16:creationId xmlns:a16="http://schemas.microsoft.com/office/drawing/2014/main" id="{240BD472-7138-DBD8-BD1D-BC03B1851F2C}"/>
                    </a:ext>
                  </a:extLst>
                </p:cNvPr>
                <p:cNvPicPr/>
                <p:nvPr/>
              </p:nvPicPr>
              <p:blipFill>
                <a:blip r:embed="rId207"/>
                <a:stretch>
                  <a:fillRect/>
                </a:stretch>
              </p:blipFill>
              <p:spPr>
                <a:xfrm>
                  <a:off x="687892" y="4329742"/>
                  <a:ext cx="19180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0" name="Ink 119">
                  <a:extLst>
                    <a:ext uri="{FF2B5EF4-FFF2-40B4-BE49-F238E27FC236}">
                      <a16:creationId xmlns:a16="http://schemas.microsoft.com/office/drawing/2014/main" id="{618C622A-9853-048D-BEB3-BFA731832EF0}"/>
                    </a:ext>
                  </a:extLst>
                </p14:cNvPr>
                <p14:cNvContentPartPr/>
                <p14:nvPr/>
              </p14:nvContentPartPr>
              <p14:xfrm>
                <a:off x="665932" y="3823222"/>
                <a:ext cx="2050920" cy="483120"/>
              </p14:xfrm>
            </p:contentPart>
          </mc:Choice>
          <mc:Fallback xmlns="">
            <p:pic>
              <p:nvPicPr>
                <p:cNvPr id="120" name="Ink 119">
                  <a:extLst>
                    <a:ext uri="{FF2B5EF4-FFF2-40B4-BE49-F238E27FC236}">
                      <a16:creationId xmlns:a16="http://schemas.microsoft.com/office/drawing/2014/main" id="{618C622A-9853-048D-BEB3-BFA731832EF0}"/>
                    </a:ext>
                  </a:extLst>
                </p:cNvPr>
                <p:cNvPicPr/>
                <p:nvPr/>
              </p:nvPicPr>
              <p:blipFill>
                <a:blip r:embed="rId209"/>
                <a:stretch>
                  <a:fillRect/>
                </a:stretch>
              </p:blipFill>
              <p:spPr>
                <a:xfrm>
                  <a:off x="656932" y="3814582"/>
                  <a:ext cx="2068560" cy="500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1" name="Ink 120">
                  <a:extLst>
                    <a:ext uri="{FF2B5EF4-FFF2-40B4-BE49-F238E27FC236}">
                      <a16:creationId xmlns:a16="http://schemas.microsoft.com/office/drawing/2014/main" id="{4DEC75E5-AC4C-C42A-B2DB-12E792D077CC}"/>
                    </a:ext>
                  </a:extLst>
                </p14:cNvPr>
                <p14:cNvContentPartPr/>
                <p14:nvPr/>
              </p14:nvContentPartPr>
              <p14:xfrm>
                <a:off x="846652" y="4119862"/>
                <a:ext cx="47160" cy="141120"/>
              </p14:xfrm>
            </p:contentPart>
          </mc:Choice>
          <mc:Fallback xmlns="">
            <p:pic>
              <p:nvPicPr>
                <p:cNvPr id="121" name="Ink 120">
                  <a:extLst>
                    <a:ext uri="{FF2B5EF4-FFF2-40B4-BE49-F238E27FC236}">
                      <a16:creationId xmlns:a16="http://schemas.microsoft.com/office/drawing/2014/main" id="{4DEC75E5-AC4C-C42A-B2DB-12E792D077CC}"/>
                    </a:ext>
                  </a:extLst>
                </p:cNvPr>
                <p:cNvPicPr/>
                <p:nvPr/>
              </p:nvPicPr>
              <p:blipFill>
                <a:blip r:embed="rId211"/>
                <a:stretch>
                  <a:fillRect/>
                </a:stretch>
              </p:blipFill>
              <p:spPr>
                <a:xfrm>
                  <a:off x="838012" y="4111222"/>
                  <a:ext cx="648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2" name="Ink 121">
                  <a:extLst>
                    <a:ext uri="{FF2B5EF4-FFF2-40B4-BE49-F238E27FC236}">
                      <a16:creationId xmlns:a16="http://schemas.microsoft.com/office/drawing/2014/main" id="{840DF87E-9572-70D0-1BCE-A40435C6864D}"/>
                    </a:ext>
                  </a:extLst>
                </p14:cNvPr>
                <p14:cNvContentPartPr/>
                <p14:nvPr/>
              </p14:nvContentPartPr>
              <p14:xfrm>
                <a:off x="839812" y="4062982"/>
                <a:ext cx="190440" cy="227520"/>
              </p14:xfrm>
            </p:contentPart>
          </mc:Choice>
          <mc:Fallback xmlns="">
            <p:pic>
              <p:nvPicPr>
                <p:cNvPr id="122" name="Ink 121">
                  <a:extLst>
                    <a:ext uri="{FF2B5EF4-FFF2-40B4-BE49-F238E27FC236}">
                      <a16:creationId xmlns:a16="http://schemas.microsoft.com/office/drawing/2014/main" id="{840DF87E-9572-70D0-1BCE-A40435C6864D}"/>
                    </a:ext>
                  </a:extLst>
                </p:cNvPr>
                <p:cNvPicPr/>
                <p:nvPr/>
              </p:nvPicPr>
              <p:blipFill>
                <a:blip r:embed="rId213"/>
                <a:stretch>
                  <a:fillRect/>
                </a:stretch>
              </p:blipFill>
              <p:spPr>
                <a:xfrm>
                  <a:off x="831172" y="4054342"/>
                  <a:ext cx="2080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3" name="Ink 122">
                  <a:extLst>
                    <a:ext uri="{FF2B5EF4-FFF2-40B4-BE49-F238E27FC236}">
                      <a16:creationId xmlns:a16="http://schemas.microsoft.com/office/drawing/2014/main" id="{4DCD62C9-C52A-CBFC-A9ED-177D9E94B7E5}"/>
                    </a:ext>
                  </a:extLst>
                </p14:cNvPr>
                <p14:cNvContentPartPr/>
                <p14:nvPr/>
              </p14:nvContentPartPr>
              <p14:xfrm>
                <a:off x="1110532" y="4142542"/>
                <a:ext cx="30960" cy="126720"/>
              </p14:xfrm>
            </p:contentPart>
          </mc:Choice>
          <mc:Fallback xmlns="">
            <p:pic>
              <p:nvPicPr>
                <p:cNvPr id="123" name="Ink 122">
                  <a:extLst>
                    <a:ext uri="{FF2B5EF4-FFF2-40B4-BE49-F238E27FC236}">
                      <a16:creationId xmlns:a16="http://schemas.microsoft.com/office/drawing/2014/main" id="{4DCD62C9-C52A-CBFC-A9ED-177D9E94B7E5}"/>
                    </a:ext>
                  </a:extLst>
                </p:cNvPr>
                <p:cNvPicPr/>
                <p:nvPr/>
              </p:nvPicPr>
              <p:blipFill>
                <a:blip r:embed="rId215"/>
                <a:stretch>
                  <a:fillRect/>
                </a:stretch>
              </p:blipFill>
              <p:spPr>
                <a:xfrm>
                  <a:off x="1101532" y="4133902"/>
                  <a:ext cx="486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4" name="Ink 123">
                  <a:extLst>
                    <a:ext uri="{FF2B5EF4-FFF2-40B4-BE49-F238E27FC236}">
                      <a16:creationId xmlns:a16="http://schemas.microsoft.com/office/drawing/2014/main" id="{B73F6B88-7590-4C1C-1525-13EC76792938}"/>
                    </a:ext>
                  </a:extLst>
                </p14:cNvPr>
                <p14:cNvContentPartPr/>
                <p14:nvPr/>
              </p14:nvContentPartPr>
              <p14:xfrm>
                <a:off x="1056532" y="4117342"/>
                <a:ext cx="187920" cy="180000"/>
              </p14:xfrm>
            </p:contentPart>
          </mc:Choice>
          <mc:Fallback xmlns="">
            <p:pic>
              <p:nvPicPr>
                <p:cNvPr id="124" name="Ink 123">
                  <a:extLst>
                    <a:ext uri="{FF2B5EF4-FFF2-40B4-BE49-F238E27FC236}">
                      <a16:creationId xmlns:a16="http://schemas.microsoft.com/office/drawing/2014/main" id="{B73F6B88-7590-4C1C-1525-13EC76792938}"/>
                    </a:ext>
                  </a:extLst>
                </p:cNvPr>
                <p:cNvPicPr/>
                <p:nvPr/>
              </p:nvPicPr>
              <p:blipFill>
                <a:blip r:embed="rId217"/>
                <a:stretch>
                  <a:fillRect/>
                </a:stretch>
              </p:blipFill>
              <p:spPr>
                <a:xfrm>
                  <a:off x="1047892" y="4108342"/>
                  <a:ext cx="2055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5" name="Ink 124">
                  <a:extLst>
                    <a:ext uri="{FF2B5EF4-FFF2-40B4-BE49-F238E27FC236}">
                      <a16:creationId xmlns:a16="http://schemas.microsoft.com/office/drawing/2014/main" id="{2AF43E70-D25C-AAFF-2C46-E6B0F187C66F}"/>
                    </a:ext>
                  </a:extLst>
                </p14:cNvPr>
                <p14:cNvContentPartPr/>
                <p14:nvPr/>
              </p14:nvContentPartPr>
              <p14:xfrm>
                <a:off x="1277212" y="4147942"/>
                <a:ext cx="77400" cy="134640"/>
              </p14:xfrm>
            </p:contentPart>
          </mc:Choice>
          <mc:Fallback xmlns="">
            <p:pic>
              <p:nvPicPr>
                <p:cNvPr id="125" name="Ink 124">
                  <a:extLst>
                    <a:ext uri="{FF2B5EF4-FFF2-40B4-BE49-F238E27FC236}">
                      <a16:creationId xmlns:a16="http://schemas.microsoft.com/office/drawing/2014/main" id="{2AF43E70-D25C-AAFF-2C46-E6B0F187C66F}"/>
                    </a:ext>
                  </a:extLst>
                </p:cNvPr>
                <p:cNvPicPr/>
                <p:nvPr/>
              </p:nvPicPr>
              <p:blipFill>
                <a:blip r:embed="rId219"/>
                <a:stretch>
                  <a:fillRect/>
                </a:stretch>
              </p:blipFill>
              <p:spPr>
                <a:xfrm>
                  <a:off x="1268572" y="4139302"/>
                  <a:ext cx="950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6" name="Ink 125">
                  <a:extLst>
                    <a:ext uri="{FF2B5EF4-FFF2-40B4-BE49-F238E27FC236}">
                      <a16:creationId xmlns:a16="http://schemas.microsoft.com/office/drawing/2014/main" id="{D081A943-DCE4-475F-614A-18B366C91C67}"/>
                    </a:ext>
                  </a:extLst>
                </p14:cNvPr>
                <p14:cNvContentPartPr/>
                <p14:nvPr/>
              </p14:nvContentPartPr>
              <p14:xfrm>
                <a:off x="1313212" y="4209142"/>
                <a:ext cx="61560" cy="19440"/>
              </p14:xfrm>
            </p:contentPart>
          </mc:Choice>
          <mc:Fallback xmlns="">
            <p:pic>
              <p:nvPicPr>
                <p:cNvPr id="126" name="Ink 125">
                  <a:extLst>
                    <a:ext uri="{FF2B5EF4-FFF2-40B4-BE49-F238E27FC236}">
                      <a16:creationId xmlns:a16="http://schemas.microsoft.com/office/drawing/2014/main" id="{D081A943-DCE4-475F-614A-18B366C91C67}"/>
                    </a:ext>
                  </a:extLst>
                </p:cNvPr>
                <p:cNvPicPr/>
                <p:nvPr/>
              </p:nvPicPr>
              <p:blipFill>
                <a:blip r:embed="rId221"/>
                <a:stretch>
                  <a:fillRect/>
                </a:stretch>
              </p:blipFill>
              <p:spPr>
                <a:xfrm>
                  <a:off x="1304572" y="4200142"/>
                  <a:ext cx="79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7" name="Ink 126">
                  <a:extLst>
                    <a:ext uri="{FF2B5EF4-FFF2-40B4-BE49-F238E27FC236}">
                      <a16:creationId xmlns:a16="http://schemas.microsoft.com/office/drawing/2014/main" id="{4BE714A0-D31D-4BB7-AB1D-A27D3F345630}"/>
                    </a:ext>
                  </a:extLst>
                </p14:cNvPr>
                <p14:cNvContentPartPr/>
                <p14:nvPr/>
              </p14:nvContentPartPr>
              <p14:xfrm>
                <a:off x="1389172" y="4074502"/>
                <a:ext cx="119880" cy="212040"/>
              </p14:xfrm>
            </p:contentPart>
          </mc:Choice>
          <mc:Fallback xmlns="">
            <p:pic>
              <p:nvPicPr>
                <p:cNvPr id="127" name="Ink 126">
                  <a:extLst>
                    <a:ext uri="{FF2B5EF4-FFF2-40B4-BE49-F238E27FC236}">
                      <a16:creationId xmlns:a16="http://schemas.microsoft.com/office/drawing/2014/main" id="{4BE714A0-D31D-4BB7-AB1D-A27D3F345630}"/>
                    </a:ext>
                  </a:extLst>
                </p:cNvPr>
                <p:cNvPicPr/>
                <p:nvPr/>
              </p:nvPicPr>
              <p:blipFill>
                <a:blip r:embed="rId223"/>
                <a:stretch>
                  <a:fillRect/>
                </a:stretch>
              </p:blipFill>
              <p:spPr>
                <a:xfrm>
                  <a:off x="1380172" y="4065862"/>
                  <a:ext cx="1375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28" name="Ink 127">
                  <a:extLst>
                    <a:ext uri="{FF2B5EF4-FFF2-40B4-BE49-F238E27FC236}">
                      <a16:creationId xmlns:a16="http://schemas.microsoft.com/office/drawing/2014/main" id="{3BA268E2-3787-6ABF-A280-3C40A038372D}"/>
                    </a:ext>
                  </a:extLst>
                </p14:cNvPr>
                <p14:cNvContentPartPr/>
                <p14:nvPr/>
              </p14:nvContentPartPr>
              <p14:xfrm>
                <a:off x="1704892" y="3988822"/>
                <a:ext cx="163800" cy="299160"/>
              </p14:xfrm>
            </p:contentPart>
          </mc:Choice>
          <mc:Fallback xmlns="">
            <p:pic>
              <p:nvPicPr>
                <p:cNvPr id="128" name="Ink 127">
                  <a:extLst>
                    <a:ext uri="{FF2B5EF4-FFF2-40B4-BE49-F238E27FC236}">
                      <a16:creationId xmlns:a16="http://schemas.microsoft.com/office/drawing/2014/main" id="{3BA268E2-3787-6ABF-A280-3C40A038372D}"/>
                    </a:ext>
                  </a:extLst>
                </p:cNvPr>
                <p:cNvPicPr/>
                <p:nvPr/>
              </p:nvPicPr>
              <p:blipFill>
                <a:blip r:embed="rId225"/>
                <a:stretch>
                  <a:fillRect/>
                </a:stretch>
              </p:blipFill>
              <p:spPr>
                <a:xfrm>
                  <a:off x="1695892" y="3980182"/>
                  <a:ext cx="1814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29" name="Ink 128">
                  <a:extLst>
                    <a:ext uri="{FF2B5EF4-FFF2-40B4-BE49-F238E27FC236}">
                      <a16:creationId xmlns:a16="http://schemas.microsoft.com/office/drawing/2014/main" id="{2E065958-76E5-9E32-67FC-C3513FD03325}"/>
                    </a:ext>
                  </a:extLst>
                </p14:cNvPr>
                <p14:cNvContentPartPr/>
                <p14:nvPr/>
              </p14:nvContentPartPr>
              <p14:xfrm>
                <a:off x="1779412" y="4134982"/>
                <a:ext cx="363240" cy="206280"/>
              </p14:xfrm>
            </p:contentPart>
          </mc:Choice>
          <mc:Fallback xmlns="">
            <p:pic>
              <p:nvPicPr>
                <p:cNvPr id="129" name="Ink 128">
                  <a:extLst>
                    <a:ext uri="{FF2B5EF4-FFF2-40B4-BE49-F238E27FC236}">
                      <a16:creationId xmlns:a16="http://schemas.microsoft.com/office/drawing/2014/main" id="{2E065958-76E5-9E32-67FC-C3513FD03325}"/>
                    </a:ext>
                  </a:extLst>
                </p:cNvPr>
                <p:cNvPicPr/>
                <p:nvPr/>
              </p:nvPicPr>
              <p:blipFill>
                <a:blip r:embed="rId227"/>
                <a:stretch>
                  <a:fillRect/>
                </a:stretch>
              </p:blipFill>
              <p:spPr>
                <a:xfrm>
                  <a:off x="1770772" y="4125982"/>
                  <a:ext cx="3808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0" name="Ink 129">
                  <a:extLst>
                    <a:ext uri="{FF2B5EF4-FFF2-40B4-BE49-F238E27FC236}">
                      <a16:creationId xmlns:a16="http://schemas.microsoft.com/office/drawing/2014/main" id="{0FFCE0DC-F917-75CE-DA07-3A09B3C5D841}"/>
                    </a:ext>
                  </a:extLst>
                </p14:cNvPr>
                <p14:cNvContentPartPr/>
                <p14:nvPr/>
              </p14:nvContentPartPr>
              <p14:xfrm>
                <a:off x="2150932" y="4034182"/>
                <a:ext cx="16920" cy="10440"/>
              </p14:xfrm>
            </p:contentPart>
          </mc:Choice>
          <mc:Fallback xmlns="">
            <p:pic>
              <p:nvPicPr>
                <p:cNvPr id="130" name="Ink 129">
                  <a:extLst>
                    <a:ext uri="{FF2B5EF4-FFF2-40B4-BE49-F238E27FC236}">
                      <a16:creationId xmlns:a16="http://schemas.microsoft.com/office/drawing/2014/main" id="{0FFCE0DC-F917-75CE-DA07-3A09B3C5D841}"/>
                    </a:ext>
                  </a:extLst>
                </p:cNvPr>
                <p:cNvPicPr/>
                <p:nvPr/>
              </p:nvPicPr>
              <p:blipFill>
                <a:blip r:embed="rId229"/>
                <a:stretch>
                  <a:fillRect/>
                </a:stretch>
              </p:blipFill>
              <p:spPr>
                <a:xfrm>
                  <a:off x="2142292" y="4025182"/>
                  <a:ext cx="345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3" name="Ink 132">
                  <a:extLst>
                    <a:ext uri="{FF2B5EF4-FFF2-40B4-BE49-F238E27FC236}">
                      <a16:creationId xmlns:a16="http://schemas.microsoft.com/office/drawing/2014/main" id="{6DB228AE-8BF6-98FB-34C1-1D17215D4123}"/>
                    </a:ext>
                  </a:extLst>
                </p14:cNvPr>
                <p14:cNvContentPartPr/>
                <p14:nvPr/>
              </p14:nvContentPartPr>
              <p14:xfrm>
                <a:off x="5758852" y="3858502"/>
                <a:ext cx="114120" cy="262440"/>
              </p14:xfrm>
            </p:contentPart>
          </mc:Choice>
          <mc:Fallback xmlns="">
            <p:pic>
              <p:nvPicPr>
                <p:cNvPr id="133" name="Ink 132">
                  <a:extLst>
                    <a:ext uri="{FF2B5EF4-FFF2-40B4-BE49-F238E27FC236}">
                      <a16:creationId xmlns:a16="http://schemas.microsoft.com/office/drawing/2014/main" id="{6DB228AE-8BF6-98FB-34C1-1D17215D4123}"/>
                    </a:ext>
                  </a:extLst>
                </p:cNvPr>
                <p:cNvPicPr/>
                <p:nvPr/>
              </p:nvPicPr>
              <p:blipFill>
                <a:blip r:embed="rId231"/>
                <a:stretch>
                  <a:fillRect/>
                </a:stretch>
              </p:blipFill>
              <p:spPr>
                <a:xfrm>
                  <a:off x="5749852" y="3849862"/>
                  <a:ext cx="1317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4" name="Ink 133">
                  <a:extLst>
                    <a:ext uri="{FF2B5EF4-FFF2-40B4-BE49-F238E27FC236}">
                      <a16:creationId xmlns:a16="http://schemas.microsoft.com/office/drawing/2014/main" id="{493655C5-8CB9-FA6E-7595-7373DB01908B}"/>
                    </a:ext>
                  </a:extLst>
                </p14:cNvPr>
                <p14:cNvContentPartPr/>
                <p14:nvPr/>
              </p14:nvContentPartPr>
              <p14:xfrm>
                <a:off x="5904292" y="3816742"/>
                <a:ext cx="92520" cy="299160"/>
              </p14:xfrm>
            </p:contentPart>
          </mc:Choice>
          <mc:Fallback xmlns="">
            <p:pic>
              <p:nvPicPr>
                <p:cNvPr id="134" name="Ink 133">
                  <a:extLst>
                    <a:ext uri="{FF2B5EF4-FFF2-40B4-BE49-F238E27FC236}">
                      <a16:creationId xmlns:a16="http://schemas.microsoft.com/office/drawing/2014/main" id="{493655C5-8CB9-FA6E-7595-7373DB01908B}"/>
                    </a:ext>
                  </a:extLst>
                </p:cNvPr>
                <p:cNvPicPr/>
                <p:nvPr/>
              </p:nvPicPr>
              <p:blipFill>
                <a:blip r:embed="rId233"/>
                <a:stretch>
                  <a:fillRect/>
                </a:stretch>
              </p:blipFill>
              <p:spPr>
                <a:xfrm>
                  <a:off x="5895292" y="3807742"/>
                  <a:ext cx="11016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5" name="Ink 134">
                  <a:extLst>
                    <a:ext uri="{FF2B5EF4-FFF2-40B4-BE49-F238E27FC236}">
                      <a16:creationId xmlns:a16="http://schemas.microsoft.com/office/drawing/2014/main" id="{1EBAA067-7B4A-381B-C03B-550A528F2C48}"/>
                    </a:ext>
                  </a:extLst>
                </p14:cNvPr>
                <p14:cNvContentPartPr/>
                <p14:nvPr/>
              </p14:nvContentPartPr>
              <p14:xfrm>
                <a:off x="5989252" y="3976582"/>
                <a:ext cx="331200" cy="222840"/>
              </p14:xfrm>
            </p:contentPart>
          </mc:Choice>
          <mc:Fallback xmlns="">
            <p:pic>
              <p:nvPicPr>
                <p:cNvPr id="135" name="Ink 134">
                  <a:extLst>
                    <a:ext uri="{FF2B5EF4-FFF2-40B4-BE49-F238E27FC236}">
                      <a16:creationId xmlns:a16="http://schemas.microsoft.com/office/drawing/2014/main" id="{1EBAA067-7B4A-381B-C03B-550A528F2C48}"/>
                    </a:ext>
                  </a:extLst>
                </p:cNvPr>
                <p:cNvPicPr/>
                <p:nvPr/>
              </p:nvPicPr>
              <p:blipFill>
                <a:blip r:embed="rId235"/>
                <a:stretch>
                  <a:fillRect/>
                </a:stretch>
              </p:blipFill>
              <p:spPr>
                <a:xfrm>
                  <a:off x="5980612" y="3967942"/>
                  <a:ext cx="3488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6" name="Ink 135">
                  <a:extLst>
                    <a:ext uri="{FF2B5EF4-FFF2-40B4-BE49-F238E27FC236}">
                      <a16:creationId xmlns:a16="http://schemas.microsoft.com/office/drawing/2014/main" id="{EEAFE234-AC2C-AF7F-5693-B51DBB8450F2}"/>
                    </a:ext>
                  </a:extLst>
                </p14:cNvPr>
                <p14:cNvContentPartPr/>
                <p14:nvPr/>
              </p14:nvContentPartPr>
              <p14:xfrm>
                <a:off x="6339532" y="3956782"/>
                <a:ext cx="17640" cy="25920"/>
              </p14:xfrm>
            </p:contentPart>
          </mc:Choice>
          <mc:Fallback xmlns="">
            <p:pic>
              <p:nvPicPr>
                <p:cNvPr id="136" name="Ink 135">
                  <a:extLst>
                    <a:ext uri="{FF2B5EF4-FFF2-40B4-BE49-F238E27FC236}">
                      <a16:creationId xmlns:a16="http://schemas.microsoft.com/office/drawing/2014/main" id="{EEAFE234-AC2C-AF7F-5693-B51DBB8450F2}"/>
                    </a:ext>
                  </a:extLst>
                </p:cNvPr>
                <p:cNvPicPr/>
                <p:nvPr/>
              </p:nvPicPr>
              <p:blipFill>
                <a:blip r:embed="rId237"/>
                <a:stretch>
                  <a:fillRect/>
                </a:stretch>
              </p:blipFill>
              <p:spPr>
                <a:xfrm>
                  <a:off x="6330532" y="3948142"/>
                  <a:ext cx="352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7" name="Ink 136">
                  <a:extLst>
                    <a:ext uri="{FF2B5EF4-FFF2-40B4-BE49-F238E27FC236}">
                      <a16:creationId xmlns:a16="http://schemas.microsoft.com/office/drawing/2014/main" id="{C2B3A3C5-8E91-67B2-CD2D-053AD29E92BB}"/>
                    </a:ext>
                  </a:extLst>
                </p14:cNvPr>
                <p14:cNvContentPartPr/>
                <p14:nvPr/>
              </p14:nvContentPartPr>
              <p14:xfrm>
                <a:off x="6370132" y="3997462"/>
                <a:ext cx="123120" cy="178200"/>
              </p14:xfrm>
            </p:contentPart>
          </mc:Choice>
          <mc:Fallback xmlns="">
            <p:pic>
              <p:nvPicPr>
                <p:cNvPr id="137" name="Ink 136">
                  <a:extLst>
                    <a:ext uri="{FF2B5EF4-FFF2-40B4-BE49-F238E27FC236}">
                      <a16:creationId xmlns:a16="http://schemas.microsoft.com/office/drawing/2014/main" id="{C2B3A3C5-8E91-67B2-CD2D-053AD29E92BB}"/>
                    </a:ext>
                  </a:extLst>
                </p:cNvPr>
                <p:cNvPicPr/>
                <p:nvPr/>
              </p:nvPicPr>
              <p:blipFill>
                <a:blip r:embed="rId239"/>
                <a:stretch>
                  <a:fillRect/>
                </a:stretch>
              </p:blipFill>
              <p:spPr>
                <a:xfrm>
                  <a:off x="6361132" y="3988462"/>
                  <a:ext cx="1407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38" name="Ink 137">
                  <a:extLst>
                    <a:ext uri="{FF2B5EF4-FFF2-40B4-BE49-F238E27FC236}">
                      <a16:creationId xmlns:a16="http://schemas.microsoft.com/office/drawing/2014/main" id="{876AF2F1-9404-9109-031C-FFB42D81D463}"/>
                    </a:ext>
                  </a:extLst>
                </p14:cNvPr>
                <p14:cNvContentPartPr/>
                <p14:nvPr/>
              </p14:nvContentPartPr>
              <p14:xfrm>
                <a:off x="3647092" y="2603182"/>
                <a:ext cx="23400" cy="444240"/>
              </p14:xfrm>
            </p:contentPart>
          </mc:Choice>
          <mc:Fallback xmlns="">
            <p:pic>
              <p:nvPicPr>
                <p:cNvPr id="138" name="Ink 137">
                  <a:extLst>
                    <a:ext uri="{FF2B5EF4-FFF2-40B4-BE49-F238E27FC236}">
                      <a16:creationId xmlns:a16="http://schemas.microsoft.com/office/drawing/2014/main" id="{876AF2F1-9404-9109-031C-FFB42D81D463}"/>
                    </a:ext>
                  </a:extLst>
                </p:cNvPr>
                <p:cNvPicPr/>
                <p:nvPr/>
              </p:nvPicPr>
              <p:blipFill>
                <a:blip r:embed="rId241"/>
                <a:stretch>
                  <a:fillRect/>
                </a:stretch>
              </p:blipFill>
              <p:spPr>
                <a:xfrm>
                  <a:off x="3638452" y="2594182"/>
                  <a:ext cx="4104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39" name="Ink 138">
                  <a:extLst>
                    <a:ext uri="{FF2B5EF4-FFF2-40B4-BE49-F238E27FC236}">
                      <a16:creationId xmlns:a16="http://schemas.microsoft.com/office/drawing/2014/main" id="{8205CA66-4365-0E2F-405E-692066512C40}"/>
                    </a:ext>
                  </a:extLst>
                </p14:cNvPr>
                <p14:cNvContentPartPr/>
                <p14:nvPr/>
              </p14:nvContentPartPr>
              <p14:xfrm>
                <a:off x="3675532" y="3003502"/>
                <a:ext cx="2709720" cy="77040"/>
              </p14:xfrm>
            </p:contentPart>
          </mc:Choice>
          <mc:Fallback xmlns="">
            <p:pic>
              <p:nvPicPr>
                <p:cNvPr id="139" name="Ink 138">
                  <a:extLst>
                    <a:ext uri="{FF2B5EF4-FFF2-40B4-BE49-F238E27FC236}">
                      <a16:creationId xmlns:a16="http://schemas.microsoft.com/office/drawing/2014/main" id="{8205CA66-4365-0E2F-405E-692066512C40}"/>
                    </a:ext>
                  </a:extLst>
                </p:cNvPr>
                <p:cNvPicPr/>
                <p:nvPr/>
              </p:nvPicPr>
              <p:blipFill>
                <a:blip r:embed="rId243"/>
                <a:stretch>
                  <a:fillRect/>
                </a:stretch>
              </p:blipFill>
              <p:spPr>
                <a:xfrm>
                  <a:off x="3666892" y="2994862"/>
                  <a:ext cx="272736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0" name="Ink 139">
                  <a:extLst>
                    <a:ext uri="{FF2B5EF4-FFF2-40B4-BE49-F238E27FC236}">
                      <a16:creationId xmlns:a16="http://schemas.microsoft.com/office/drawing/2014/main" id="{932525BA-907B-7948-0F56-074D807FC8B0}"/>
                    </a:ext>
                  </a:extLst>
                </p14:cNvPr>
                <p14:cNvContentPartPr/>
                <p14:nvPr/>
              </p14:nvContentPartPr>
              <p14:xfrm>
                <a:off x="3694612" y="2520742"/>
                <a:ext cx="3031920" cy="466920"/>
              </p14:xfrm>
            </p:contentPart>
          </mc:Choice>
          <mc:Fallback xmlns="">
            <p:pic>
              <p:nvPicPr>
                <p:cNvPr id="140" name="Ink 139">
                  <a:extLst>
                    <a:ext uri="{FF2B5EF4-FFF2-40B4-BE49-F238E27FC236}">
                      <a16:creationId xmlns:a16="http://schemas.microsoft.com/office/drawing/2014/main" id="{932525BA-907B-7948-0F56-074D807FC8B0}"/>
                    </a:ext>
                  </a:extLst>
                </p:cNvPr>
                <p:cNvPicPr/>
                <p:nvPr/>
              </p:nvPicPr>
              <p:blipFill>
                <a:blip r:embed="rId245"/>
                <a:stretch>
                  <a:fillRect/>
                </a:stretch>
              </p:blipFill>
              <p:spPr>
                <a:xfrm>
                  <a:off x="3685972" y="2512102"/>
                  <a:ext cx="304956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1" name="Ink 140">
                  <a:extLst>
                    <a:ext uri="{FF2B5EF4-FFF2-40B4-BE49-F238E27FC236}">
                      <a16:creationId xmlns:a16="http://schemas.microsoft.com/office/drawing/2014/main" id="{20E48E83-8ED0-2877-0C82-E89114A30B1F}"/>
                    </a:ext>
                  </a:extLst>
                </p14:cNvPr>
                <p14:cNvContentPartPr/>
                <p14:nvPr/>
              </p14:nvContentPartPr>
              <p14:xfrm>
                <a:off x="3818452" y="2674462"/>
                <a:ext cx="262440" cy="289800"/>
              </p14:xfrm>
            </p:contentPart>
          </mc:Choice>
          <mc:Fallback xmlns="">
            <p:pic>
              <p:nvPicPr>
                <p:cNvPr id="141" name="Ink 140">
                  <a:extLst>
                    <a:ext uri="{FF2B5EF4-FFF2-40B4-BE49-F238E27FC236}">
                      <a16:creationId xmlns:a16="http://schemas.microsoft.com/office/drawing/2014/main" id="{20E48E83-8ED0-2877-0C82-E89114A30B1F}"/>
                    </a:ext>
                  </a:extLst>
                </p:cNvPr>
                <p:cNvPicPr/>
                <p:nvPr/>
              </p:nvPicPr>
              <p:blipFill>
                <a:blip r:embed="rId247"/>
                <a:stretch>
                  <a:fillRect/>
                </a:stretch>
              </p:blipFill>
              <p:spPr>
                <a:xfrm>
                  <a:off x="3809812" y="2665462"/>
                  <a:ext cx="2800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2" name="Ink 141">
                  <a:extLst>
                    <a:ext uri="{FF2B5EF4-FFF2-40B4-BE49-F238E27FC236}">
                      <a16:creationId xmlns:a16="http://schemas.microsoft.com/office/drawing/2014/main" id="{918612D4-196D-11F1-C44F-B435EE01F3E1}"/>
                    </a:ext>
                  </a:extLst>
                </p14:cNvPr>
                <p14:cNvContentPartPr/>
                <p14:nvPr/>
              </p14:nvContentPartPr>
              <p14:xfrm>
                <a:off x="4099612" y="2841142"/>
                <a:ext cx="84600" cy="105120"/>
              </p14:xfrm>
            </p:contentPart>
          </mc:Choice>
          <mc:Fallback xmlns="">
            <p:pic>
              <p:nvPicPr>
                <p:cNvPr id="142" name="Ink 141">
                  <a:extLst>
                    <a:ext uri="{FF2B5EF4-FFF2-40B4-BE49-F238E27FC236}">
                      <a16:creationId xmlns:a16="http://schemas.microsoft.com/office/drawing/2014/main" id="{918612D4-196D-11F1-C44F-B435EE01F3E1}"/>
                    </a:ext>
                  </a:extLst>
                </p:cNvPr>
                <p:cNvPicPr/>
                <p:nvPr/>
              </p:nvPicPr>
              <p:blipFill>
                <a:blip r:embed="rId249"/>
                <a:stretch>
                  <a:fillRect/>
                </a:stretch>
              </p:blipFill>
              <p:spPr>
                <a:xfrm>
                  <a:off x="4090612" y="2832142"/>
                  <a:ext cx="102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3" name="Ink 142">
                  <a:extLst>
                    <a:ext uri="{FF2B5EF4-FFF2-40B4-BE49-F238E27FC236}">
                      <a16:creationId xmlns:a16="http://schemas.microsoft.com/office/drawing/2014/main" id="{035026C7-789F-4168-1634-157867E01936}"/>
                    </a:ext>
                  </a:extLst>
                </p14:cNvPr>
                <p14:cNvContentPartPr/>
                <p14:nvPr/>
              </p14:nvContentPartPr>
              <p14:xfrm>
                <a:off x="4270252" y="2819182"/>
                <a:ext cx="367920" cy="144360"/>
              </p14:xfrm>
            </p:contentPart>
          </mc:Choice>
          <mc:Fallback xmlns="">
            <p:pic>
              <p:nvPicPr>
                <p:cNvPr id="143" name="Ink 142">
                  <a:extLst>
                    <a:ext uri="{FF2B5EF4-FFF2-40B4-BE49-F238E27FC236}">
                      <a16:creationId xmlns:a16="http://schemas.microsoft.com/office/drawing/2014/main" id="{035026C7-789F-4168-1634-157867E01936}"/>
                    </a:ext>
                  </a:extLst>
                </p:cNvPr>
                <p:cNvPicPr/>
                <p:nvPr/>
              </p:nvPicPr>
              <p:blipFill>
                <a:blip r:embed="rId251"/>
                <a:stretch>
                  <a:fillRect/>
                </a:stretch>
              </p:blipFill>
              <p:spPr>
                <a:xfrm>
                  <a:off x="4261252" y="2810182"/>
                  <a:ext cx="3855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4" name="Ink 143">
                  <a:extLst>
                    <a:ext uri="{FF2B5EF4-FFF2-40B4-BE49-F238E27FC236}">
                      <a16:creationId xmlns:a16="http://schemas.microsoft.com/office/drawing/2014/main" id="{7077CBB9-B3FD-21AD-49F4-B3DFD0B00003}"/>
                    </a:ext>
                  </a:extLst>
                </p14:cNvPr>
                <p14:cNvContentPartPr/>
                <p14:nvPr/>
              </p14:nvContentPartPr>
              <p14:xfrm>
                <a:off x="4566892" y="2737102"/>
                <a:ext cx="9720" cy="31680"/>
              </p14:xfrm>
            </p:contentPart>
          </mc:Choice>
          <mc:Fallback xmlns="">
            <p:pic>
              <p:nvPicPr>
                <p:cNvPr id="144" name="Ink 143">
                  <a:extLst>
                    <a:ext uri="{FF2B5EF4-FFF2-40B4-BE49-F238E27FC236}">
                      <a16:creationId xmlns:a16="http://schemas.microsoft.com/office/drawing/2014/main" id="{7077CBB9-B3FD-21AD-49F4-B3DFD0B00003}"/>
                    </a:ext>
                  </a:extLst>
                </p:cNvPr>
                <p:cNvPicPr/>
                <p:nvPr/>
              </p:nvPicPr>
              <p:blipFill>
                <a:blip r:embed="rId253"/>
                <a:stretch>
                  <a:fillRect/>
                </a:stretch>
              </p:blipFill>
              <p:spPr>
                <a:xfrm>
                  <a:off x="4558252" y="2728102"/>
                  <a:ext cx="273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5" name="Ink 144">
                  <a:extLst>
                    <a:ext uri="{FF2B5EF4-FFF2-40B4-BE49-F238E27FC236}">
                      <a16:creationId xmlns:a16="http://schemas.microsoft.com/office/drawing/2014/main" id="{4771E213-709C-518E-DAD0-827AC9119BFF}"/>
                    </a:ext>
                  </a:extLst>
                </p14:cNvPr>
                <p14:cNvContentPartPr/>
                <p14:nvPr/>
              </p14:nvContentPartPr>
              <p14:xfrm>
                <a:off x="4700812" y="2844022"/>
                <a:ext cx="6840" cy="108000"/>
              </p14:xfrm>
            </p:contentPart>
          </mc:Choice>
          <mc:Fallback xmlns="">
            <p:pic>
              <p:nvPicPr>
                <p:cNvPr id="145" name="Ink 144">
                  <a:extLst>
                    <a:ext uri="{FF2B5EF4-FFF2-40B4-BE49-F238E27FC236}">
                      <a16:creationId xmlns:a16="http://schemas.microsoft.com/office/drawing/2014/main" id="{4771E213-709C-518E-DAD0-827AC9119BFF}"/>
                    </a:ext>
                  </a:extLst>
                </p:cNvPr>
                <p:cNvPicPr/>
                <p:nvPr/>
              </p:nvPicPr>
              <p:blipFill>
                <a:blip r:embed="rId255"/>
                <a:stretch>
                  <a:fillRect/>
                </a:stretch>
              </p:blipFill>
              <p:spPr>
                <a:xfrm>
                  <a:off x="4691812" y="2835022"/>
                  <a:ext cx="244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6" name="Ink 145">
                  <a:extLst>
                    <a:ext uri="{FF2B5EF4-FFF2-40B4-BE49-F238E27FC236}">
                      <a16:creationId xmlns:a16="http://schemas.microsoft.com/office/drawing/2014/main" id="{7F046F76-8BD2-1DB5-E1A3-27E37C97D629}"/>
                    </a:ext>
                  </a:extLst>
                </p14:cNvPr>
                <p14:cNvContentPartPr/>
                <p14:nvPr/>
              </p14:nvContentPartPr>
              <p14:xfrm>
                <a:off x="4788292" y="2800462"/>
                <a:ext cx="324000" cy="146160"/>
              </p14:xfrm>
            </p:contentPart>
          </mc:Choice>
          <mc:Fallback xmlns="">
            <p:pic>
              <p:nvPicPr>
                <p:cNvPr id="146" name="Ink 145">
                  <a:extLst>
                    <a:ext uri="{FF2B5EF4-FFF2-40B4-BE49-F238E27FC236}">
                      <a16:creationId xmlns:a16="http://schemas.microsoft.com/office/drawing/2014/main" id="{7F046F76-8BD2-1DB5-E1A3-27E37C97D629}"/>
                    </a:ext>
                  </a:extLst>
                </p:cNvPr>
                <p:cNvPicPr/>
                <p:nvPr/>
              </p:nvPicPr>
              <p:blipFill>
                <a:blip r:embed="rId257"/>
                <a:stretch>
                  <a:fillRect/>
                </a:stretch>
              </p:blipFill>
              <p:spPr>
                <a:xfrm>
                  <a:off x="4779652" y="2791462"/>
                  <a:ext cx="3416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7" name="Ink 146">
                  <a:extLst>
                    <a:ext uri="{FF2B5EF4-FFF2-40B4-BE49-F238E27FC236}">
                      <a16:creationId xmlns:a16="http://schemas.microsoft.com/office/drawing/2014/main" id="{6636ABB0-C73A-2B01-CF0B-F2F488A8D8F7}"/>
                    </a:ext>
                  </a:extLst>
                </p14:cNvPr>
                <p14:cNvContentPartPr/>
                <p14:nvPr/>
              </p14:nvContentPartPr>
              <p14:xfrm>
                <a:off x="5494252" y="2754742"/>
                <a:ext cx="36360" cy="117360"/>
              </p14:xfrm>
            </p:contentPart>
          </mc:Choice>
          <mc:Fallback xmlns="">
            <p:pic>
              <p:nvPicPr>
                <p:cNvPr id="147" name="Ink 146">
                  <a:extLst>
                    <a:ext uri="{FF2B5EF4-FFF2-40B4-BE49-F238E27FC236}">
                      <a16:creationId xmlns:a16="http://schemas.microsoft.com/office/drawing/2014/main" id="{6636ABB0-C73A-2B01-CF0B-F2F488A8D8F7}"/>
                    </a:ext>
                  </a:extLst>
                </p:cNvPr>
                <p:cNvPicPr/>
                <p:nvPr/>
              </p:nvPicPr>
              <p:blipFill>
                <a:blip r:embed="rId259"/>
                <a:stretch>
                  <a:fillRect/>
                </a:stretch>
              </p:blipFill>
              <p:spPr>
                <a:xfrm>
                  <a:off x="5485252" y="2745742"/>
                  <a:ext cx="540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8" name="Ink 147">
                  <a:extLst>
                    <a:ext uri="{FF2B5EF4-FFF2-40B4-BE49-F238E27FC236}">
                      <a16:creationId xmlns:a16="http://schemas.microsoft.com/office/drawing/2014/main" id="{393E8A38-AF8B-2022-2EBD-FCE3F9A78BB1}"/>
                    </a:ext>
                  </a:extLst>
                </p14:cNvPr>
                <p14:cNvContentPartPr/>
                <p14:nvPr/>
              </p14:nvContentPartPr>
              <p14:xfrm>
                <a:off x="5230012" y="2574742"/>
                <a:ext cx="590400" cy="316440"/>
              </p14:xfrm>
            </p:contentPart>
          </mc:Choice>
          <mc:Fallback xmlns="">
            <p:pic>
              <p:nvPicPr>
                <p:cNvPr id="148" name="Ink 147">
                  <a:extLst>
                    <a:ext uri="{FF2B5EF4-FFF2-40B4-BE49-F238E27FC236}">
                      <a16:creationId xmlns:a16="http://schemas.microsoft.com/office/drawing/2014/main" id="{393E8A38-AF8B-2022-2EBD-FCE3F9A78BB1}"/>
                    </a:ext>
                  </a:extLst>
                </p:cNvPr>
                <p:cNvPicPr/>
                <p:nvPr/>
              </p:nvPicPr>
              <p:blipFill>
                <a:blip r:embed="rId261"/>
                <a:stretch>
                  <a:fillRect/>
                </a:stretch>
              </p:blipFill>
              <p:spPr>
                <a:xfrm>
                  <a:off x="5221012" y="2566102"/>
                  <a:ext cx="60804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9" name="Ink 148">
                  <a:extLst>
                    <a:ext uri="{FF2B5EF4-FFF2-40B4-BE49-F238E27FC236}">
                      <a16:creationId xmlns:a16="http://schemas.microsoft.com/office/drawing/2014/main" id="{AE3F5670-7289-08C2-FCBF-5A5E56015DB9}"/>
                    </a:ext>
                  </a:extLst>
                </p14:cNvPr>
                <p14:cNvContentPartPr/>
                <p14:nvPr/>
              </p14:nvContentPartPr>
              <p14:xfrm>
                <a:off x="5768572" y="2635942"/>
                <a:ext cx="298800" cy="402120"/>
              </p14:xfrm>
            </p:contentPart>
          </mc:Choice>
          <mc:Fallback xmlns="">
            <p:pic>
              <p:nvPicPr>
                <p:cNvPr id="149" name="Ink 148">
                  <a:extLst>
                    <a:ext uri="{FF2B5EF4-FFF2-40B4-BE49-F238E27FC236}">
                      <a16:creationId xmlns:a16="http://schemas.microsoft.com/office/drawing/2014/main" id="{AE3F5670-7289-08C2-FCBF-5A5E56015DB9}"/>
                    </a:ext>
                  </a:extLst>
                </p:cNvPr>
                <p:cNvPicPr/>
                <p:nvPr/>
              </p:nvPicPr>
              <p:blipFill>
                <a:blip r:embed="rId263"/>
                <a:stretch>
                  <a:fillRect/>
                </a:stretch>
              </p:blipFill>
              <p:spPr>
                <a:xfrm>
                  <a:off x="5759572" y="2627302"/>
                  <a:ext cx="31644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0" name="Ink 149">
                  <a:extLst>
                    <a:ext uri="{FF2B5EF4-FFF2-40B4-BE49-F238E27FC236}">
                      <a16:creationId xmlns:a16="http://schemas.microsoft.com/office/drawing/2014/main" id="{7EDCEF9D-BFF4-38DB-6B8A-7446C0DC1684}"/>
                    </a:ext>
                  </a:extLst>
                </p14:cNvPr>
                <p14:cNvContentPartPr/>
                <p14:nvPr/>
              </p14:nvContentPartPr>
              <p14:xfrm>
                <a:off x="6185812" y="2847262"/>
                <a:ext cx="29520" cy="6840"/>
              </p14:xfrm>
            </p:contentPart>
          </mc:Choice>
          <mc:Fallback xmlns="">
            <p:pic>
              <p:nvPicPr>
                <p:cNvPr id="150" name="Ink 149">
                  <a:extLst>
                    <a:ext uri="{FF2B5EF4-FFF2-40B4-BE49-F238E27FC236}">
                      <a16:creationId xmlns:a16="http://schemas.microsoft.com/office/drawing/2014/main" id="{7EDCEF9D-BFF4-38DB-6B8A-7446C0DC1684}"/>
                    </a:ext>
                  </a:extLst>
                </p:cNvPr>
                <p:cNvPicPr/>
                <p:nvPr/>
              </p:nvPicPr>
              <p:blipFill>
                <a:blip r:embed="rId265"/>
                <a:stretch>
                  <a:fillRect/>
                </a:stretch>
              </p:blipFill>
              <p:spPr>
                <a:xfrm>
                  <a:off x="6177172" y="2838622"/>
                  <a:ext cx="471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1" name="Ink 150">
                  <a:extLst>
                    <a:ext uri="{FF2B5EF4-FFF2-40B4-BE49-F238E27FC236}">
                      <a16:creationId xmlns:a16="http://schemas.microsoft.com/office/drawing/2014/main" id="{184135A4-2C5E-8BB8-FF5D-ED3B73C3C515}"/>
                    </a:ext>
                  </a:extLst>
                </p14:cNvPr>
                <p14:cNvContentPartPr/>
                <p14:nvPr/>
              </p14:nvContentPartPr>
              <p14:xfrm>
                <a:off x="5149012" y="2175502"/>
                <a:ext cx="73800" cy="352080"/>
              </p14:xfrm>
            </p:contentPart>
          </mc:Choice>
          <mc:Fallback xmlns="">
            <p:pic>
              <p:nvPicPr>
                <p:cNvPr id="151" name="Ink 150">
                  <a:extLst>
                    <a:ext uri="{FF2B5EF4-FFF2-40B4-BE49-F238E27FC236}">
                      <a16:creationId xmlns:a16="http://schemas.microsoft.com/office/drawing/2014/main" id="{184135A4-2C5E-8BB8-FF5D-ED3B73C3C515}"/>
                    </a:ext>
                  </a:extLst>
                </p:cNvPr>
                <p:cNvPicPr/>
                <p:nvPr/>
              </p:nvPicPr>
              <p:blipFill>
                <a:blip r:embed="rId267"/>
                <a:stretch>
                  <a:fillRect/>
                </a:stretch>
              </p:blipFill>
              <p:spPr>
                <a:xfrm>
                  <a:off x="5140012" y="2166862"/>
                  <a:ext cx="9144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2" name="Ink 151">
                  <a:extLst>
                    <a:ext uri="{FF2B5EF4-FFF2-40B4-BE49-F238E27FC236}">
                      <a16:creationId xmlns:a16="http://schemas.microsoft.com/office/drawing/2014/main" id="{2E624D55-880F-5798-32CA-2955034104FC}"/>
                    </a:ext>
                  </a:extLst>
                </p14:cNvPr>
                <p14:cNvContentPartPr/>
                <p14:nvPr/>
              </p14:nvContentPartPr>
              <p14:xfrm>
                <a:off x="5069092" y="2164702"/>
                <a:ext cx="175680" cy="159120"/>
              </p14:xfrm>
            </p:contentPart>
          </mc:Choice>
          <mc:Fallback xmlns="">
            <p:pic>
              <p:nvPicPr>
                <p:cNvPr id="152" name="Ink 151">
                  <a:extLst>
                    <a:ext uri="{FF2B5EF4-FFF2-40B4-BE49-F238E27FC236}">
                      <a16:creationId xmlns:a16="http://schemas.microsoft.com/office/drawing/2014/main" id="{2E624D55-880F-5798-32CA-2955034104FC}"/>
                    </a:ext>
                  </a:extLst>
                </p:cNvPr>
                <p:cNvPicPr/>
                <p:nvPr/>
              </p:nvPicPr>
              <p:blipFill>
                <a:blip r:embed="rId269"/>
                <a:stretch>
                  <a:fillRect/>
                </a:stretch>
              </p:blipFill>
              <p:spPr>
                <a:xfrm>
                  <a:off x="5060452" y="2156062"/>
                  <a:ext cx="1933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3" name="Ink 152">
                  <a:extLst>
                    <a:ext uri="{FF2B5EF4-FFF2-40B4-BE49-F238E27FC236}">
                      <a16:creationId xmlns:a16="http://schemas.microsoft.com/office/drawing/2014/main" id="{52815A7C-E61E-9D21-AF3E-23BC5DBFB5E6}"/>
                    </a:ext>
                  </a:extLst>
                </p14:cNvPr>
                <p14:cNvContentPartPr/>
                <p14:nvPr/>
              </p14:nvContentPartPr>
              <p14:xfrm>
                <a:off x="3553132" y="1472422"/>
                <a:ext cx="67320" cy="469800"/>
              </p14:xfrm>
            </p:contentPart>
          </mc:Choice>
          <mc:Fallback xmlns="">
            <p:pic>
              <p:nvPicPr>
                <p:cNvPr id="153" name="Ink 152">
                  <a:extLst>
                    <a:ext uri="{FF2B5EF4-FFF2-40B4-BE49-F238E27FC236}">
                      <a16:creationId xmlns:a16="http://schemas.microsoft.com/office/drawing/2014/main" id="{52815A7C-E61E-9D21-AF3E-23BC5DBFB5E6}"/>
                    </a:ext>
                  </a:extLst>
                </p:cNvPr>
                <p:cNvPicPr/>
                <p:nvPr/>
              </p:nvPicPr>
              <p:blipFill>
                <a:blip r:embed="rId271"/>
                <a:stretch>
                  <a:fillRect/>
                </a:stretch>
              </p:blipFill>
              <p:spPr>
                <a:xfrm>
                  <a:off x="3544132" y="1463422"/>
                  <a:ext cx="84960" cy="4874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4" name="Ink 153">
                  <a:extLst>
                    <a:ext uri="{FF2B5EF4-FFF2-40B4-BE49-F238E27FC236}">
                      <a16:creationId xmlns:a16="http://schemas.microsoft.com/office/drawing/2014/main" id="{66CF89AF-BE0A-9C8A-A911-710CECCF1352}"/>
                    </a:ext>
                  </a:extLst>
                </p14:cNvPr>
                <p14:cNvContentPartPr/>
                <p14:nvPr/>
              </p14:nvContentPartPr>
              <p14:xfrm>
                <a:off x="3614332" y="2024302"/>
                <a:ext cx="3071160" cy="96840"/>
              </p14:xfrm>
            </p:contentPart>
          </mc:Choice>
          <mc:Fallback xmlns="">
            <p:pic>
              <p:nvPicPr>
                <p:cNvPr id="154" name="Ink 153">
                  <a:extLst>
                    <a:ext uri="{FF2B5EF4-FFF2-40B4-BE49-F238E27FC236}">
                      <a16:creationId xmlns:a16="http://schemas.microsoft.com/office/drawing/2014/main" id="{66CF89AF-BE0A-9C8A-A911-710CECCF1352}"/>
                    </a:ext>
                  </a:extLst>
                </p:cNvPr>
                <p:cNvPicPr/>
                <p:nvPr/>
              </p:nvPicPr>
              <p:blipFill>
                <a:blip r:embed="rId273"/>
                <a:stretch>
                  <a:fillRect/>
                </a:stretch>
              </p:blipFill>
              <p:spPr>
                <a:xfrm>
                  <a:off x="3605692" y="2015662"/>
                  <a:ext cx="30888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5" name="Ink 154">
                  <a:extLst>
                    <a:ext uri="{FF2B5EF4-FFF2-40B4-BE49-F238E27FC236}">
                      <a16:creationId xmlns:a16="http://schemas.microsoft.com/office/drawing/2014/main" id="{FE8341EF-072F-0500-4687-B546E2774EFB}"/>
                    </a:ext>
                  </a:extLst>
                </p14:cNvPr>
                <p14:cNvContentPartPr/>
                <p14:nvPr/>
              </p14:nvContentPartPr>
              <p14:xfrm>
                <a:off x="3853732" y="1528582"/>
                <a:ext cx="2720520" cy="484560"/>
              </p14:xfrm>
            </p:contentPart>
          </mc:Choice>
          <mc:Fallback xmlns="">
            <p:pic>
              <p:nvPicPr>
                <p:cNvPr id="155" name="Ink 154">
                  <a:extLst>
                    <a:ext uri="{FF2B5EF4-FFF2-40B4-BE49-F238E27FC236}">
                      <a16:creationId xmlns:a16="http://schemas.microsoft.com/office/drawing/2014/main" id="{FE8341EF-072F-0500-4687-B546E2774EFB}"/>
                    </a:ext>
                  </a:extLst>
                </p:cNvPr>
                <p:cNvPicPr/>
                <p:nvPr/>
              </p:nvPicPr>
              <p:blipFill>
                <a:blip r:embed="rId275"/>
                <a:stretch>
                  <a:fillRect/>
                </a:stretch>
              </p:blipFill>
              <p:spPr>
                <a:xfrm>
                  <a:off x="3845092" y="1519582"/>
                  <a:ext cx="273816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6" name="Ink 155">
                  <a:extLst>
                    <a:ext uri="{FF2B5EF4-FFF2-40B4-BE49-F238E27FC236}">
                      <a16:creationId xmlns:a16="http://schemas.microsoft.com/office/drawing/2014/main" id="{0AF8B86E-EC73-04B1-36BF-81BB2EC0144B}"/>
                    </a:ext>
                  </a:extLst>
                </p14:cNvPr>
                <p14:cNvContentPartPr/>
                <p14:nvPr/>
              </p14:nvContentPartPr>
              <p14:xfrm>
                <a:off x="3902332" y="1644862"/>
                <a:ext cx="446760" cy="274680"/>
              </p14:xfrm>
            </p:contentPart>
          </mc:Choice>
          <mc:Fallback xmlns="">
            <p:pic>
              <p:nvPicPr>
                <p:cNvPr id="156" name="Ink 155">
                  <a:extLst>
                    <a:ext uri="{FF2B5EF4-FFF2-40B4-BE49-F238E27FC236}">
                      <a16:creationId xmlns:a16="http://schemas.microsoft.com/office/drawing/2014/main" id="{0AF8B86E-EC73-04B1-36BF-81BB2EC0144B}"/>
                    </a:ext>
                  </a:extLst>
                </p:cNvPr>
                <p:cNvPicPr/>
                <p:nvPr/>
              </p:nvPicPr>
              <p:blipFill>
                <a:blip r:embed="rId277"/>
                <a:stretch>
                  <a:fillRect/>
                </a:stretch>
              </p:blipFill>
              <p:spPr>
                <a:xfrm>
                  <a:off x="3893332" y="1636222"/>
                  <a:ext cx="4644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7" name="Ink 156">
                  <a:extLst>
                    <a:ext uri="{FF2B5EF4-FFF2-40B4-BE49-F238E27FC236}">
                      <a16:creationId xmlns:a16="http://schemas.microsoft.com/office/drawing/2014/main" id="{1153BD17-6788-9EE2-D399-77BA1B0499C4}"/>
                    </a:ext>
                  </a:extLst>
                </p14:cNvPr>
                <p14:cNvContentPartPr/>
                <p14:nvPr/>
              </p14:nvContentPartPr>
              <p14:xfrm>
                <a:off x="4274932" y="1803262"/>
                <a:ext cx="125640" cy="81000"/>
              </p14:xfrm>
            </p:contentPart>
          </mc:Choice>
          <mc:Fallback xmlns="">
            <p:pic>
              <p:nvPicPr>
                <p:cNvPr id="157" name="Ink 156">
                  <a:extLst>
                    <a:ext uri="{FF2B5EF4-FFF2-40B4-BE49-F238E27FC236}">
                      <a16:creationId xmlns:a16="http://schemas.microsoft.com/office/drawing/2014/main" id="{1153BD17-6788-9EE2-D399-77BA1B0499C4}"/>
                    </a:ext>
                  </a:extLst>
                </p:cNvPr>
                <p:cNvPicPr/>
                <p:nvPr/>
              </p:nvPicPr>
              <p:blipFill>
                <a:blip r:embed="rId279"/>
                <a:stretch>
                  <a:fillRect/>
                </a:stretch>
              </p:blipFill>
              <p:spPr>
                <a:xfrm>
                  <a:off x="4265932" y="1794262"/>
                  <a:ext cx="1432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8" name="Ink 157">
                  <a:extLst>
                    <a:ext uri="{FF2B5EF4-FFF2-40B4-BE49-F238E27FC236}">
                      <a16:creationId xmlns:a16="http://schemas.microsoft.com/office/drawing/2014/main" id="{45825EF3-BB63-338B-4A15-7FE0D4642A11}"/>
                    </a:ext>
                  </a:extLst>
                </p14:cNvPr>
                <p14:cNvContentPartPr/>
                <p14:nvPr/>
              </p14:nvContentPartPr>
              <p14:xfrm>
                <a:off x="4472212" y="1797142"/>
                <a:ext cx="400680" cy="104760"/>
              </p14:xfrm>
            </p:contentPart>
          </mc:Choice>
          <mc:Fallback xmlns="">
            <p:pic>
              <p:nvPicPr>
                <p:cNvPr id="158" name="Ink 157">
                  <a:extLst>
                    <a:ext uri="{FF2B5EF4-FFF2-40B4-BE49-F238E27FC236}">
                      <a16:creationId xmlns:a16="http://schemas.microsoft.com/office/drawing/2014/main" id="{45825EF3-BB63-338B-4A15-7FE0D4642A11}"/>
                    </a:ext>
                  </a:extLst>
                </p:cNvPr>
                <p:cNvPicPr/>
                <p:nvPr/>
              </p:nvPicPr>
              <p:blipFill>
                <a:blip r:embed="rId281"/>
                <a:stretch>
                  <a:fillRect/>
                </a:stretch>
              </p:blipFill>
              <p:spPr>
                <a:xfrm>
                  <a:off x="4463572" y="1788502"/>
                  <a:ext cx="4183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59" name="Ink 158">
                  <a:extLst>
                    <a:ext uri="{FF2B5EF4-FFF2-40B4-BE49-F238E27FC236}">
                      <a16:creationId xmlns:a16="http://schemas.microsoft.com/office/drawing/2014/main" id="{CE99C78A-CB66-7A94-0FA6-1BD80F83C134}"/>
                    </a:ext>
                  </a:extLst>
                </p14:cNvPr>
                <p14:cNvContentPartPr/>
                <p14:nvPr/>
              </p14:nvContentPartPr>
              <p14:xfrm>
                <a:off x="4853092" y="1779502"/>
                <a:ext cx="13320" cy="2880"/>
              </p14:xfrm>
            </p:contentPart>
          </mc:Choice>
          <mc:Fallback xmlns="">
            <p:pic>
              <p:nvPicPr>
                <p:cNvPr id="159" name="Ink 158">
                  <a:extLst>
                    <a:ext uri="{FF2B5EF4-FFF2-40B4-BE49-F238E27FC236}">
                      <a16:creationId xmlns:a16="http://schemas.microsoft.com/office/drawing/2014/main" id="{CE99C78A-CB66-7A94-0FA6-1BD80F83C134}"/>
                    </a:ext>
                  </a:extLst>
                </p:cNvPr>
                <p:cNvPicPr/>
                <p:nvPr/>
              </p:nvPicPr>
              <p:blipFill>
                <a:blip r:embed="rId283"/>
                <a:stretch>
                  <a:fillRect/>
                </a:stretch>
              </p:blipFill>
              <p:spPr>
                <a:xfrm>
                  <a:off x="4844452" y="1770862"/>
                  <a:ext cx="309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0" name="Ink 159">
                  <a:extLst>
                    <a:ext uri="{FF2B5EF4-FFF2-40B4-BE49-F238E27FC236}">
                      <a16:creationId xmlns:a16="http://schemas.microsoft.com/office/drawing/2014/main" id="{E6659399-8D0F-87C8-BF38-E57C93E53EDF}"/>
                    </a:ext>
                  </a:extLst>
                </p14:cNvPr>
                <p14:cNvContentPartPr/>
                <p14:nvPr/>
              </p14:nvContentPartPr>
              <p14:xfrm>
                <a:off x="4878652" y="1705702"/>
                <a:ext cx="72000" cy="204480"/>
              </p14:xfrm>
            </p:contentPart>
          </mc:Choice>
          <mc:Fallback xmlns="">
            <p:pic>
              <p:nvPicPr>
                <p:cNvPr id="160" name="Ink 159">
                  <a:extLst>
                    <a:ext uri="{FF2B5EF4-FFF2-40B4-BE49-F238E27FC236}">
                      <a16:creationId xmlns:a16="http://schemas.microsoft.com/office/drawing/2014/main" id="{E6659399-8D0F-87C8-BF38-E57C93E53EDF}"/>
                    </a:ext>
                  </a:extLst>
                </p:cNvPr>
                <p:cNvPicPr/>
                <p:nvPr/>
              </p:nvPicPr>
              <p:blipFill>
                <a:blip r:embed="rId285"/>
                <a:stretch>
                  <a:fillRect/>
                </a:stretch>
              </p:blipFill>
              <p:spPr>
                <a:xfrm>
                  <a:off x="4870012" y="1697062"/>
                  <a:ext cx="896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2" name="Ink 161">
                  <a:extLst>
                    <a:ext uri="{FF2B5EF4-FFF2-40B4-BE49-F238E27FC236}">
                      <a16:creationId xmlns:a16="http://schemas.microsoft.com/office/drawing/2014/main" id="{9C80160F-61B6-4041-44A1-8CC52B69453A}"/>
                    </a:ext>
                  </a:extLst>
                </p14:cNvPr>
                <p14:cNvContentPartPr/>
                <p14:nvPr/>
              </p14:nvContentPartPr>
              <p14:xfrm>
                <a:off x="4983052" y="1779862"/>
                <a:ext cx="238320" cy="128880"/>
              </p14:xfrm>
            </p:contentPart>
          </mc:Choice>
          <mc:Fallback xmlns="">
            <p:pic>
              <p:nvPicPr>
                <p:cNvPr id="162" name="Ink 161">
                  <a:extLst>
                    <a:ext uri="{FF2B5EF4-FFF2-40B4-BE49-F238E27FC236}">
                      <a16:creationId xmlns:a16="http://schemas.microsoft.com/office/drawing/2014/main" id="{9C80160F-61B6-4041-44A1-8CC52B69453A}"/>
                    </a:ext>
                  </a:extLst>
                </p:cNvPr>
                <p:cNvPicPr/>
                <p:nvPr/>
              </p:nvPicPr>
              <p:blipFill>
                <a:blip r:embed="rId287"/>
                <a:stretch>
                  <a:fillRect/>
                </a:stretch>
              </p:blipFill>
              <p:spPr>
                <a:xfrm>
                  <a:off x="4974412" y="1770862"/>
                  <a:ext cx="2559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3" name="Ink 162">
                  <a:extLst>
                    <a:ext uri="{FF2B5EF4-FFF2-40B4-BE49-F238E27FC236}">
                      <a16:creationId xmlns:a16="http://schemas.microsoft.com/office/drawing/2014/main" id="{6366CB9C-CF23-CE99-E642-1F10AD65F27E}"/>
                    </a:ext>
                  </a:extLst>
                </p14:cNvPr>
                <p14:cNvContentPartPr/>
                <p14:nvPr/>
              </p14:nvContentPartPr>
              <p14:xfrm>
                <a:off x="5376172" y="1644502"/>
                <a:ext cx="351720" cy="294480"/>
              </p14:xfrm>
            </p:contentPart>
          </mc:Choice>
          <mc:Fallback xmlns="">
            <p:pic>
              <p:nvPicPr>
                <p:cNvPr id="163" name="Ink 162">
                  <a:extLst>
                    <a:ext uri="{FF2B5EF4-FFF2-40B4-BE49-F238E27FC236}">
                      <a16:creationId xmlns:a16="http://schemas.microsoft.com/office/drawing/2014/main" id="{6366CB9C-CF23-CE99-E642-1F10AD65F27E}"/>
                    </a:ext>
                  </a:extLst>
                </p:cNvPr>
                <p:cNvPicPr/>
                <p:nvPr/>
              </p:nvPicPr>
              <p:blipFill>
                <a:blip r:embed="rId289"/>
                <a:stretch>
                  <a:fillRect/>
                </a:stretch>
              </p:blipFill>
              <p:spPr>
                <a:xfrm>
                  <a:off x="5367532" y="1635862"/>
                  <a:ext cx="3693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4" name="Ink 163">
                  <a:extLst>
                    <a:ext uri="{FF2B5EF4-FFF2-40B4-BE49-F238E27FC236}">
                      <a16:creationId xmlns:a16="http://schemas.microsoft.com/office/drawing/2014/main" id="{2EB4D423-5655-250D-08FB-6718372C18F1}"/>
                    </a:ext>
                  </a:extLst>
                </p14:cNvPr>
                <p14:cNvContentPartPr/>
                <p14:nvPr/>
              </p14:nvContentPartPr>
              <p14:xfrm>
                <a:off x="5756332" y="1825222"/>
                <a:ext cx="360" cy="15840"/>
              </p14:xfrm>
            </p:contentPart>
          </mc:Choice>
          <mc:Fallback xmlns="">
            <p:pic>
              <p:nvPicPr>
                <p:cNvPr id="164" name="Ink 163">
                  <a:extLst>
                    <a:ext uri="{FF2B5EF4-FFF2-40B4-BE49-F238E27FC236}">
                      <a16:creationId xmlns:a16="http://schemas.microsoft.com/office/drawing/2014/main" id="{2EB4D423-5655-250D-08FB-6718372C18F1}"/>
                    </a:ext>
                  </a:extLst>
                </p:cNvPr>
                <p:cNvPicPr/>
                <p:nvPr/>
              </p:nvPicPr>
              <p:blipFill>
                <a:blip r:embed="rId291"/>
                <a:stretch>
                  <a:fillRect/>
                </a:stretch>
              </p:blipFill>
              <p:spPr>
                <a:xfrm>
                  <a:off x="5747332" y="1816582"/>
                  <a:ext cx="18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5" name="Ink 164">
                  <a:extLst>
                    <a:ext uri="{FF2B5EF4-FFF2-40B4-BE49-F238E27FC236}">
                      <a16:creationId xmlns:a16="http://schemas.microsoft.com/office/drawing/2014/main" id="{44AB3C02-2A43-9691-0C88-D8ACE96823A0}"/>
                    </a:ext>
                  </a:extLst>
                </p14:cNvPr>
                <p14:cNvContentPartPr/>
                <p14:nvPr/>
              </p14:nvContentPartPr>
              <p14:xfrm>
                <a:off x="5791252" y="1731262"/>
                <a:ext cx="290160" cy="235080"/>
              </p14:xfrm>
            </p:contentPart>
          </mc:Choice>
          <mc:Fallback xmlns="">
            <p:pic>
              <p:nvPicPr>
                <p:cNvPr id="165" name="Ink 164">
                  <a:extLst>
                    <a:ext uri="{FF2B5EF4-FFF2-40B4-BE49-F238E27FC236}">
                      <a16:creationId xmlns:a16="http://schemas.microsoft.com/office/drawing/2014/main" id="{44AB3C02-2A43-9691-0C88-D8ACE96823A0}"/>
                    </a:ext>
                  </a:extLst>
                </p:cNvPr>
                <p:cNvPicPr/>
                <p:nvPr/>
              </p:nvPicPr>
              <p:blipFill>
                <a:blip r:embed="rId293"/>
                <a:stretch>
                  <a:fillRect/>
                </a:stretch>
              </p:blipFill>
              <p:spPr>
                <a:xfrm>
                  <a:off x="5782252" y="1722262"/>
                  <a:ext cx="3078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6" name="Ink 165">
                  <a:extLst>
                    <a:ext uri="{FF2B5EF4-FFF2-40B4-BE49-F238E27FC236}">
                      <a16:creationId xmlns:a16="http://schemas.microsoft.com/office/drawing/2014/main" id="{872616C2-AB2C-5C1E-2DB9-B1FAD07566D3}"/>
                    </a:ext>
                  </a:extLst>
                </p14:cNvPr>
                <p14:cNvContentPartPr/>
                <p14:nvPr/>
              </p14:nvContentPartPr>
              <p14:xfrm>
                <a:off x="6123892" y="1839622"/>
                <a:ext cx="43920" cy="102960"/>
              </p14:xfrm>
            </p:contentPart>
          </mc:Choice>
          <mc:Fallback xmlns="">
            <p:pic>
              <p:nvPicPr>
                <p:cNvPr id="166" name="Ink 165">
                  <a:extLst>
                    <a:ext uri="{FF2B5EF4-FFF2-40B4-BE49-F238E27FC236}">
                      <a16:creationId xmlns:a16="http://schemas.microsoft.com/office/drawing/2014/main" id="{872616C2-AB2C-5C1E-2DB9-B1FAD07566D3}"/>
                    </a:ext>
                  </a:extLst>
                </p:cNvPr>
                <p:cNvPicPr/>
                <p:nvPr/>
              </p:nvPicPr>
              <p:blipFill>
                <a:blip r:embed="rId295"/>
                <a:stretch>
                  <a:fillRect/>
                </a:stretch>
              </p:blipFill>
              <p:spPr>
                <a:xfrm>
                  <a:off x="6115252" y="1830622"/>
                  <a:ext cx="615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67" name="Ink 166">
                  <a:extLst>
                    <a:ext uri="{FF2B5EF4-FFF2-40B4-BE49-F238E27FC236}">
                      <a16:creationId xmlns:a16="http://schemas.microsoft.com/office/drawing/2014/main" id="{9A548D29-43F5-9E39-98D6-C41D5E11BC25}"/>
                    </a:ext>
                  </a:extLst>
                </p14:cNvPr>
                <p14:cNvContentPartPr/>
                <p14:nvPr/>
              </p14:nvContentPartPr>
              <p14:xfrm>
                <a:off x="6173572" y="1867342"/>
                <a:ext cx="276840" cy="361440"/>
              </p14:xfrm>
            </p:contentPart>
          </mc:Choice>
          <mc:Fallback xmlns="">
            <p:pic>
              <p:nvPicPr>
                <p:cNvPr id="167" name="Ink 166">
                  <a:extLst>
                    <a:ext uri="{FF2B5EF4-FFF2-40B4-BE49-F238E27FC236}">
                      <a16:creationId xmlns:a16="http://schemas.microsoft.com/office/drawing/2014/main" id="{9A548D29-43F5-9E39-98D6-C41D5E11BC25}"/>
                    </a:ext>
                  </a:extLst>
                </p:cNvPr>
                <p:cNvPicPr/>
                <p:nvPr/>
              </p:nvPicPr>
              <p:blipFill>
                <a:blip r:embed="rId297"/>
                <a:stretch>
                  <a:fillRect/>
                </a:stretch>
              </p:blipFill>
              <p:spPr>
                <a:xfrm>
                  <a:off x="6164572" y="1858702"/>
                  <a:ext cx="29448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69" name="Ink 168">
                  <a:extLst>
                    <a:ext uri="{FF2B5EF4-FFF2-40B4-BE49-F238E27FC236}">
                      <a16:creationId xmlns:a16="http://schemas.microsoft.com/office/drawing/2014/main" id="{75EB61A0-B26C-62FE-06B5-5D402D6E9850}"/>
                    </a:ext>
                  </a:extLst>
                </p14:cNvPr>
                <p14:cNvContentPartPr/>
                <p14:nvPr/>
              </p14:nvContentPartPr>
              <p14:xfrm>
                <a:off x="4933732" y="762142"/>
                <a:ext cx="138240" cy="839520"/>
              </p14:xfrm>
            </p:contentPart>
          </mc:Choice>
          <mc:Fallback xmlns="">
            <p:pic>
              <p:nvPicPr>
                <p:cNvPr id="169" name="Ink 168">
                  <a:extLst>
                    <a:ext uri="{FF2B5EF4-FFF2-40B4-BE49-F238E27FC236}">
                      <a16:creationId xmlns:a16="http://schemas.microsoft.com/office/drawing/2014/main" id="{75EB61A0-B26C-62FE-06B5-5D402D6E9850}"/>
                    </a:ext>
                  </a:extLst>
                </p:cNvPr>
                <p:cNvPicPr/>
                <p:nvPr/>
              </p:nvPicPr>
              <p:blipFill>
                <a:blip r:embed="rId299"/>
                <a:stretch>
                  <a:fillRect/>
                </a:stretch>
              </p:blipFill>
              <p:spPr>
                <a:xfrm>
                  <a:off x="4925092" y="753502"/>
                  <a:ext cx="1558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0" name="Ink 169">
                  <a:extLst>
                    <a:ext uri="{FF2B5EF4-FFF2-40B4-BE49-F238E27FC236}">
                      <a16:creationId xmlns:a16="http://schemas.microsoft.com/office/drawing/2014/main" id="{9141F3A9-DDE6-D563-7326-DAF28B8DC34F}"/>
                    </a:ext>
                  </a:extLst>
                </p14:cNvPr>
                <p14:cNvContentPartPr/>
                <p14:nvPr/>
              </p14:nvContentPartPr>
              <p14:xfrm>
                <a:off x="4939132" y="704542"/>
                <a:ext cx="1852200" cy="45000"/>
              </p14:xfrm>
            </p:contentPart>
          </mc:Choice>
          <mc:Fallback xmlns="">
            <p:pic>
              <p:nvPicPr>
                <p:cNvPr id="170" name="Ink 169">
                  <a:extLst>
                    <a:ext uri="{FF2B5EF4-FFF2-40B4-BE49-F238E27FC236}">
                      <a16:creationId xmlns:a16="http://schemas.microsoft.com/office/drawing/2014/main" id="{9141F3A9-DDE6-D563-7326-DAF28B8DC34F}"/>
                    </a:ext>
                  </a:extLst>
                </p:cNvPr>
                <p:cNvPicPr/>
                <p:nvPr/>
              </p:nvPicPr>
              <p:blipFill>
                <a:blip r:embed="rId301"/>
                <a:stretch>
                  <a:fillRect/>
                </a:stretch>
              </p:blipFill>
              <p:spPr>
                <a:xfrm>
                  <a:off x="4930492" y="695542"/>
                  <a:ext cx="186984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1" name="Ink 170">
                  <a:extLst>
                    <a:ext uri="{FF2B5EF4-FFF2-40B4-BE49-F238E27FC236}">
                      <a16:creationId xmlns:a16="http://schemas.microsoft.com/office/drawing/2014/main" id="{6932D8C9-E3BA-2109-675F-6FC76E78447D}"/>
                    </a:ext>
                  </a:extLst>
                </p14:cNvPr>
                <p14:cNvContentPartPr/>
                <p14:nvPr/>
              </p14:nvContentPartPr>
              <p14:xfrm>
                <a:off x="6785932" y="648382"/>
                <a:ext cx="162360" cy="182520"/>
              </p14:xfrm>
            </p:contentPart>
          </mc:Choice>
          <mc:Fallback xmlns="">
            <p:pic>
              <p:nvPicPr>
                <p:cNvPr id="171" name="Ink 170">
                  <a:extLst>
                    <a:ext uri="{FF2B5EF4-FFF2-40B4-BE49-F238E27FC236}">
                      <a16:creationId xmlns:a16="http://schemas.microsoft.com/office/drawing/2014/main" id="{6932D8C9-E3BA-2109-675F-6FC76E78447D}"/>
                    </a:ext>
                  </a:extLst>
                </p:cNvPr>
                <p:cNvPicPr/>
                <p:nvPr/>
              </p:nvPicPr>
              <p:blipFill>
                <a:blip r:embed="rId303"/>
                <a:stretch>
                  <a:fillRect/>
                </a:stretch>
              </p:blipFill>
              <p:spPr>
                <a:xfrm>
                  <a:off x="6776932" y="639742"/>
                  <a:ext cx="1800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2" name="Ink 171">
                  <a:extLst>
                    <a:ext uri="{FF2B5EF4-FFF2-40B4-BE49-F238E27FC236}">
                      <a16:creationId xmlns:a16="http://schemas.microsoft.com/office/drawing/2014/main" id="{48AAF801-5CDD-46D9-A656-25B630479E12}"/>
                    </a:ext>
                  </a:extLst>
                </p14:cNvPr>
                <p14:cNvContentPartPr/>
                <p14:nvPr/>
              </p14:nvContentPartPr>
              <p14:xfrm>
                <a:off x="7129012" y="555502"/>
                <a:ext cx="64440" cy="424440"/>
              </p14:xfrm>
            </p:contentPart>
          </mc:Choice>
          <mc:Fallback xmlns="">
            <p:pic>
              <p:nvPicPr>
                <p:cNvPr id="172" name="Ink 171">
                  <a:extLst>
                    <a:ext uri="{FF2B5EF4-FFF2-40B4-BE49-F238E27FC236}">
                      <a16:creationId xmlns:a16="http://schemas.microsoft.com/office/drawing/2014/main" id="{48AAF801-5CDD-46D9-A656-25B630479E12}"/>
                    </a:ext>
                  </a:extLst>
                </p:cNvPr>
                <p:cNvPicPr/>
                <p:nvPr/>
              </p:nvPicPr>
              <p:blipFill>
                <a:blip r:embed="rId305"/>
                <a:stretch>
                  <a:fillRect/>
                </a:stretch>
              </p:blipFill>
              <p:spPr>
                <a:xfrm>
                  <a:off x="7120012" y="546502"/>
                  <a:ext cx="8208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3" name="Ink 172">
                  <a:extLst>
                    <a:ext uri="{FF2B5EF4-FFF2-40B4-BE49-F238E27FC236}">
                      <a16:creationId xmlns:a16="http://schemas.microsoft.com/office/drawing/2014/main" id="{AAF9F8E8-5D6E-DA89-C53E-19F85C7486BF}"/>
                    </a:ext>
                  </a:extLst>
                </p14:cNvPr>
                <p14:cNvContentPartPr/>
                <p14:nvPr/>
              </p14:nvContentPartPr>
              <p14:xfrm>
                <a:off x="7190572" y="1020262"/>
                <a:ext cx="2064960" cy="47880"/>
              </p14:xfrm>
            </p:contentPart>
          </mc:Choice>
          <mc:Fallback xmlns="">
            <p:pic>
              <p:nvPicPr>
                <p:cNvPr id="173" name="Ink 172">
                  <a:extLst>
                    <a:ext uri="{FF2B5EF4-FFF2-40B4-BE49-F238E27FC236}">
                      <a16:creationId xmlns:a16="http://schemas.microsoft.com/office/drawing/2014/main" id="{AAF9F8E8-5D6E-DA89-C53E-19F85C7486BF}"/>
                    </a:ext>
                  </a:extLst>
                </p:cNvPr>
                <p:cNvPicPr/>
                <p:nvPr/>
              </p:nvPicPr>
              <p:blipFill>
                <a:blip r:embed="rId307"/>
                <a:stretch>
                  <a:fillRect/>
                </a:stretch>
              </p:blipFill>
              <p:spPr>
                <a:xfrm>
                  <a:off x="7181932" y="1011262"/>
                  <a:ext cx="20826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74" name="Ink 173">
                  <a:extLst>
                    <a:ext uri="{FF2B5EF4-FFF2-40B4-BE49-F238E27FC236}">
                      <a16:creationId xmlns:a16="http://schemas.microsoft.com/office/drawing/2014/main" id="{740F5743-10A6-7A2A-AE7B-656AFEE898FB}"/>
                    </a:ext>
                  </a:extLst>
                </p14:cNvPr>
                <p14:cNvContentPartPr/>
                <p14:nvPr/>
              </p14:nvContentPartPr>
              <p14:xfrm>
                <a:off x="7135132" y="408982"/>
                <a:ext cx="2129040" cy="572400"/>
              </p14:xfrm>
            </p:contentPart>
          </mc:Choice>
          <mc:Fallback xmlns="">
            <p:pic>
              <p:nvPicPr>
                <p:cNvPr id="174" name="Ink 173">
                  <a:extLst>
                    <a:ext uri="{FF2B5EF4-FFF2-40B4-BE49-F238E27FC236}">
                      <a16:creationId xmlns:a16="http://schemas.microsoft.com/office/drawing/2014/main" id="{740F5743-10A6-7A2A-AE7B-656AFEE898FB}"/>
                    </a:ext>
                  </a:extLst>
                </p:cNvPr>
                <p:cNvPicPr/>
                <p:nvPr/>
              </p:nvPicPr>
              <p:blipFill>
                <a:blip r:embed="rId309"/>
                <a:stretch>
                  <a:fillRect/>
                </a:stretch>
              </p:blipFill>
              <p:spPr>
                <a:xfrm>
                  <a:off x="7126132" y="399982"/>
                  <a:ext cx="214668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75" name="Ink 174">
                  <a:extLst>
                    <a:ext uri="{FF2B5EF4-FFF2-40B4-BE49-F238E27FC236}">
                      <a16:creationId xmlns:a16="http://schemas.microsoft.com/office/drawing/2014/main" id="{2FBE8F97-5CB5-95E0-5F18-531F3CC0C228}"/>
                    </a:ext>
                  </a:extLst>
                </p14:cNvPr>
                <p14:cNvContentPartPr/>
                <p14:nvPr/>
              </p14:nvContentPartPr>
              <p14:xfrm>
                <a:off x="7261852" y="692662"/>
                <a:ext cx="45720" cy="176760"/>
              </p14:xfrm>
            </p:contentPart>
          </mc:Choice>
          <mc:Fallback xmlns="">
            <p:pic>
              <p:nvPicPr>
                <p:cNvPr id="175" name="Ink 174">
                  <a:extLst>
                    <a:ext uri="{FF2B5EF4-FFF2-40B4-BE49-F238E27FC236}">
                      <a16:creationId xmlns:a16="http://schemas.microsoft.com/office/drawing/2014/main" id="{2FBE8F97-5CB5-95E0-5F18-531F3CC0C228}"/>
                    </a:ext>
                  </a:extLst>
                </p:cNvPr>
                <p:cNvPicPr/>
                <p:nvPr/>
              </p:nvPicPr>
              <p:blipFill>
                <a:blip r:embed="rId311"/>
                <a:stretch>
                  <a:fillRect/>
                </a:stretch>
              </p:blipFill>
              <p:spPr>
                <a:xfrm>
                  <a:off x="7253212" y="684022"/>
                  <a:ext cx="633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76" name="Ink 175">
                  <a:extLst>
                    <a:ext uri="{FF2B5EF4-FFF2-40B4-BE49-F238E27FC236}">
                      <a16:creationId xmlns:a16="http://schemas.microsoft.com/office/drawing/2014/main" id="{07742027-C76D-CEC0-2426-14026BACE8EA}"/>
                    </a:ext>
                  </a:extLst>
                </p14:cNvPr>
                <p14:cNvContentPartPr/>
                <p14:nvPr/>
              </p14:nvContentPartPr>
              <p14:xfrm>
                <a:off x="7274092" y="629662"/>
                <a:ext cx="105840" cy="137880"/>
              </p14:xfrm>
            </p:contentPart>
          </mc:Choice>
          <mc:Fallback xmlns="">
            <p:pic>
              <p:nvPicPr>
                <p:cNvPr id="176" name="Ink 175">
                  <a:extLst>
                    <a:ext uri="{FF2B5EF4-FFF2-40B4-BE49-F238E27FC236}">
                      <a16:creationId xmlns:a16="http://schemas.microsoft.com/office/drawing/2014/main" id="{07742027-C76D-CEC0-2426-14026BACE8EA}"/>
                    </a:ext>
                  </a:extLst>
                </p:cNvPr>
                <p:cNvPicPr/>
                <p:nvPr/>
              </p:nvPicPr>
              <p:blipFill>
                <a:blip r:embed="rId313"/>
                <a:stretch>
                  <a:fillRect/>
                </a:stretch>
              </p:blipFill>
              <p:spPr>
                <a:xfrm>
                  <a:off x="7265092" y="620662"/>
                  <a:ext cx="1234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77" name="Ink 176">
                  <a:extLst>
                    <a:ext uri="{FF2B5EF4-FFF2-40B4-BE49-F238E27FC236}">
                      <a16:creationId xmlns:a16="http://schemas.microsoft.com/office/drawing/2014/main" id="{B4B3C762-422B-0A7F-D932-F0FD8543FBCF}"/>
                    </a:ext>
                  </a:extLst>
                </p14:cNvPr>
                <p14:cNvContentPartPr/>
                <p14:nvPr/>
              </p14:nvContentPartPr>
              <p14:xfrm>
                <a:off x="7246012" y="704542"/>
                <a:ext cx="283680" cy="248400"/>
              </p14:xfrm>
            </p:contentPart>
          </mc:Choice>
          <mc:Fallback xmlns="">
            <p:pic>
              <p:nvPicPr>
                <p:cNvPr id="177" name="Ink 176">
                  <a:extLst>
                    <a:ext uri="{FF2B5EF4-FFF2-40B4-BE49-F238E27FC236}">
                      <a16:creationId xmlns:a16="http://schemas.microsoft.com/office/drawing/2014/main" id="{B4B3C762-422B-0A7F-D932-F0FD8543FBCF}"/>
                    </a:ext>
                  </a:extLst>
                </p:cNvPr>
                <p:cNvPicPr/>
                <p:nvPr/>
              </p:nvPicPr>
              <p:blipFill>
                <a:blip r:embed="rId315"/>
                <a:stretch>
                  <a:fillRect/>
                </a:stretch>
              </p:blipFill>
              <p:spPr>
                <a:xfrm>
                  <a:off x="7237372" y="695542"/>
                  <a:ext cx="3013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78" name="Ink 177">
                  <a:extLst>
                    <a:ext uri="{FF2B5EF4-FFF2-40B4-BE49-F238E27FC236}">
                      <a16:creationId xmlns:a16="http://schemas.microsoft.com/office/drawing/2014/main" id="{0A0D25A1-5879-1EF6-FC6E-921F2E321C90}"/>
                    </a:ext>
                  </a:extLst>
                </p14:cNvPr>
                <p14:cNvContentPartPr/>
                <p14:nvPr/>
              </p14:nvContentPartPr>
              <p14:xfrm>
                <a:off x="7604572" y="816142"/>
                <a:ext cx="318600" cy="139680"/>
              </p14:xfrm>
            </p:contentPart>
          </mc:Choice>
          <mc:Fallback xmlns="">
            <p:pic>
              <p:nvPicPr>
                <p:cNvPr id="178" name="Ink 177">
                  <a:extLst>
                    <a:ext uri="{FF2B5EF4-FFF2-40B4-BE49-F238E27FC236}">
                      <a16:creationId xmlns:a16="http://schemas.microsoft.com/office/drawing/2014/main" id="{0A0D25A1-5879-1EF6-FC6E-921F2E321C90}"/>
                    </a:ext>
                  </a:extLst>
                </p:cNvPr>
                <p:cNvPicPr/>
                <p:nvPr/>
              </p:nvPicPr>
              <p:blipFill>
                <a:blip r:embed="rId317"/>
                <a:stretch>
                  <a:fillRect/>
                </a:stretch>
              </p:blipFill>
              <p:spPr>
                <a:xfrm>
                  <a:off x="7595572" y="807142"/>
                  <a:ext cx="3362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79" name="Ink 178">
                  <a:extLst>
                    <a:ext uri="{FF2B5EF4-FFF2-40B4-BE49-F238E27FC236}">
                      <a16:creationId xmlns:a16="http://schemas.microsoft.com/office/drawing/2014/main" id="{8D8F6CE3-2D24-A0C9-E5FE-C175BE9F3079}"/>
                    </a:ext>
                  </a:extLst>
                </p14:cNvPr>
                <p14:cNvContentPartPr/>
                <p14:nvPr/>
              </p14:nvContentPartPr>
              <p14:xfrm>
                <a:off x="7832812" y="707422"/>
                <a:ext cx="12960" cy="47520"/>
              </p14:xfrm>
            </p:contentPart>
          </mc:Choice>
          <mc:Fallback xmlns="">
            <p:pic>
              <p:nvPicPr>
                <p:cNvPr id="179" name="Ink 178">
                  <a:extLst>
                    <a:ext uri="{FF2B5EF4-FFF2-40B4-BE49-F238E27FC236}">
                      <a16:creationId xmlns:a16="http://schemas.microsoft.com/office/drawing/2014/main" id="{8D8F6CE3-2D24-A0C9-E5FE-C175BE9F3079}"/>
                    </a:ext>
                  </a:extLst>
                </p:cNvPr>
                <p:cNvPicPr/>
                <p:nvPr/>
              </p:nvPicPr>
              <p:blipFill>
                <a:blip r:embed="rId319"/>
                <a:stretch>
                  <a:fillRect/>
                </a:stretch>
              </p:blipFill>
              <p:spPr>
                <a:xfrm>
                  <a:off x="7824172" y="698782"/>
                  <a:ext cx="306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0" name="Ink 179">
                  <a:extLst>
                    <a:ext uri="{FF2B5EF4-FFF2-40B4-BE49-F238E27FC236}">
                      <a16:creationId xmlns:a16="http://schemas.microsoft.com/office/drawing/2014/main" id="{FA8F1BA6-A10A-CD96-E8B1-D101819FDCDD}"/>
                    </a:ext>
                  </a:extLst>
                </p14:cNvPr>
                <p14:cNvContentPartPr/>
                <p14:nvPr/>
              </p14:nvContentPartPr>
              <p14:xfrm>
                <a:off x="8065372" y="673222"/>
                <a:ext cx="217080" cy="297000"/>
              </p14:xfrm>
            </p:contentPart>
          </mc:Choice>
          <mc:Fallback xmlns="">
            <p:pic>
              <p:nvPicPr>
                <p:cNvPr id="180" name="Ink 179">
                  <a:extLst>
                    <a:ext uri="{FF2B5EF4-FFF2-40B4-BE49-F238E27FC236}">
                      <a16:creationId xmlns:a16="http://schemas.microsoft.com/office/drawing/2014/main" id="{FA8F1BA6-A10A-CD96-E8B1-D101819FDCDD}"/>
                    </a:ext>
                  </a:extLst>
                </p:cNvPr>
                <p:cNvPicPr/>
                <p:nvPr/>
              </p:nvPicPr>
              <p:blipFill>
                <a:blip r:embed="rId321"/>
                <a:stretch>
                  <a:fillRect/>
                </a:stretch>
              </p:blipFill>
              <p:spPr>
                <a:xfrm>
                  <a:off x="8056732" y="664582"/>
                  <a:ext cx="23472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1" name="Ink 180">
                  <a:extLst>
                    <a:ext uri="{FF2B5EF4-FFF2-40B4-BE49-F238E27FC236}">
                      <a16:creationId xmlns:a16="http://schemas.microsoft.com/office/drawing/2014/main" id="{97466643-B1CE-894C-B982-C74D7C2972DE}"/>
                    </a:ext>
                  </a:extLst>
                </p14:cNvPr>
                <p14:cNvContentPartPr/>
                <p14:nvPr/>
              </p14:nvContentPartPr>
              <p14:xfrm>
                <a:off x="8128372" y="735862"/>
                <a:ext cx="304920" cy="282600"/>
              </p14:xfrm>
            </p:contentPart>
          </mc:Choice>
          <mc:Fallback xmlns="">
            <p:pic>
              <p:nvPicPr>
                <p:cNvPr id="181" name="Ink 180">
                  <a:extLst>
                    <a:ext uri="{FF2B5EF4-FFF2-40B4-BE49-F238E27FC236}">
                      <a16:creationId xmlns:a16="http://schemas.microsoft.com/office/drawing/2014/main" id="{97466643-B1CE-894C-B982-C74D7C2972DE}"/>
                    </a:ext>
                  </a:extLst>
                </p:cNvPr>
                <p:cNvPicPr/>
                <p:nvPr/>
              </p:nvPicPr>
              <p:blipFill>
                <a:blip r:embed="rId323"/>
                <a:stretch>
                  <a:fillRect/>
                </a:stretch>
              </p:blipFill>
              <p:spPr>
                <a:xfrm>
                  <a:off x="8119732" y="726862"/>
                  <a:ext cx="3225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2" name="Ink 181">
                  <a:extLst>
                    <a:ext uri="{FF2B5EF4-FFF2-40B4-BE49-F238E27FC236}">
                      <a16:creationId xmlns:a16="http://schemas.microsoft.com/office/drawing/2014/main" id="{DDCB4E35-94F6-97F5-9AAE-4F7392B57C90}"/>
                    </a:ext>
                  </a:extLst>
                </p14:cNvPr>
                <p14:cNvContentPartPr/>
                <p14:nvPr/>
              </p14:nvContentPartPr>
              <p14:xfrm>
                <a:off x="8493412" y="730102"/>
                <a:ext cx="150480" cy="333000"/>
              </p14:xfrm>
            </p:contentPart>
          </mc:Choice>
          <mc:Fallback xmlns="">
            <p:pic>
              <p:nvPicPr>
                <p:cNvPr id="182" name="Ink 181">
                  <a:extLst>
                    <a:ext uri="{FF2B5EF4-FFF2-40B4-BE49-F238E27FC236}">
                      <a16:creationId xmlns:a16="http://schemas.microsoft.com/office/drawing/2014/main" id="{DDCB4E35-94F6-97F5-9AAE-4F7392B57C90}"/>
                    </a:ext>
                  </a:extLst>
                </p:cNvPr>
                <p:cNvPicPr/>
                <p:nvPr/>
              </p:nvPicPr>
              <p:blipFill>
                <a:blip r:embed="rId325"/>
                <a:stretch>
                  <a:fillRect/>
                </a:stretch>
              </p:blipFill>
              <p:spPr>
                <a:xfrm>
                  <a:off x="8484412" y="721462"/>
                  <a:ext cx="16812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3" name="Ink 182">
                  <a:extLst>
                    <a:ext uri="{FF2B5EF4-FFF2-40B4-BE49-F238E27FC236}">
                      <a16:creationId xmlns:a16="http://schemas.microsoft.com/office/drawing/2014/main" id="{CC399781-88A0-7F80-371B-54EE42CE19D6}"/>
                    </a:ext>
                  </a:extLst>
                </p14:cNvPr>
                <p14:cNvContentPartPr/>
                <p14:nvPr/>
              </p14:nvContentPartPr>
              <p14:xfrm>
                <a:off x="8058172" y="1257862"/>
                <a:ext cx="2946960" cy="851760"/>
              </p14:xfrm>
            </p:contentPart>
          </mc:Choice>
          <mc:Fallback xmlns="">
            <p:pic>
              <p:nvPicPr>
                <p:cNvPr id="183" name="Ink 182">
                  <a:extLst>
                    <a:ext uri="{FF2B5EF4-FFF2-40B4-BE49-F238E27FC236}">
                      <a16:creationId xmlns:a16="http://schemas.microsoft.com/office/drawing/2014/main" id="{CC399781-88A0-7F80-371B-54EE42CE19D6}"/>
                    </a:ext>
                  </a:extLst>
                </p:cNvPr>
                <p:cNvPicPr/>
                <p:nvPr/>
              </p:nvPicPr>
              <p:blipFill>
                <a:blip r:embed="rId327"/>
                <a:stretch>
                  <a:fillRect/>
                </a:stretch>
              </p:blipFill>
              <p:spPr>
                <a:xfrm>
                  <a:off x="8049172" y="1249222"/>
                  <a:ext cx="2964600" cy="8694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4" name="Ink 183">
                  <a:extLst>
                    <a:ext uri="{FF2B5EF4-FFF2-40B4-BE49-F238E27FC236}">
                      <a16:creationId xmlns:a16="http://schemas.microsoft.com/office/drawing/2014/main" id="{656531D3-B6CB-C756-566F-2E2AC79FC77F}"/>
                    </a:ext>
                  </a:extLst>
                </p14:cNvPr>
                <p14:cNvContentPartPr/>
                <p14:nvPr/>
              </p14:nvContentPartPr>
              <p14:xfrm>
                <a:off x="10951852" y="2054902"/>
                <a:ext cx="142560" cy="122040"/>
              </p14:xfrm>
            </p:contentPart>
          </mc:Choice>
          <mc:Fallback xmlns="">
            <p:pic>
              <p:nvPicPr>
                <p:cNvPr id="184" name="Ink 183">
                  <a:extLst>
                    <a:ext uri="{FF2B5EF4-FFF2-40B4-BE49-F238E27FC236}">
                      <a16:creationId xmlns:a16="http://schemas.microsoft.com/office/drawing/2014/main" id="{656531D3-B6CB-C756-566F-2E2AC79FC77F}"/>
                    </a:ext>
                  </a:extLst>
                </p:cNvPr>
                <p:cNvPicPr/>
                <p:nvPr/>
              </p:nvPicPr>
              <p:blipFill>
                <a:blip r:embed="rId329"/>
                <a:stretch>
                  <a:fillRect/>
                </a:stretch>
              </p:blipFill>
              <p:spPr>
                <a:xfrm>
                  <a:off x="10943212" y="2046262"/>
                  <a:ext cx="1602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5" name="Ink 184">
                  <a:extLst>
                    <a:ext uri="{FF2B5EF4-FFF2-40B4-BE49-F238E27FC236}">
                      <a16:creationId xmlns:a16="http://schemas.microsoft.com/office/drawing/2014/main" id="{1EBEB362-D32B-43B2-DEA9-05175B709B41}"/>
                    </a:ext>
                  </a:extLst>
                </p14:cNvPr>
                <p14:cNvContentPartPr/>
                <p14:nvPr/>
              </p14:nvContentPartPr>
              <p14:xfrm>
                <a:off x="10866892" y="1850062"/>
                <a:ext cx="1385640" cy="1141560"/>
              </p14:xfrm>
            </p:contentPart>
          </mc:Choice>
          <mc:Fallback xmlns="">
            <p:pic>
              <p:nvPicPr>
                <p:cNvPr id="185" name="Ink 184">
                  <a:extLst>
                    <a:ext uri="{FF2B5EF4-FFF2-40B4-BE49-F238E27FC236}">
                      <a16:creationId xmlns:a16="http://schemas.microsoft.com/office/drawing/2014/main" id="{1EBEB362-D32B-43B2-DEA9-05175B709B41}"/>
                    </a:ext>
                  </a:extLst>
                </p:cNvPr>
                <p:cNvPicPr/>
                <p:nvPr/>
              </p:nvPicPr>
              <p:blipFill>
                <a:blip r:embed="rId331"/>
                <a:stretch>
                  <a:fillRect/>
                </a:stretch>
              </p:blipFill>
              <p:spPr>
                <a:xfrm>
                  <a:off x="10858252" y="1841422"/>
                  <a:ext cx="1403280" cy="11592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6" name="Ink 185">
                  <a:extLst>
                    <a:ext uri="{FF2B5EF4-FFF2-40B4-BE49-F238E27FC236}">
                      <a16:creationId xmlns:a16="http://schemas.microsoft.com/office/drawing/2014/main" id="{819EFADD-B013-DBE8-AE38-D06E564E9808}"/>
                    </a:ext>
                  </a:extLst>
                </p14:cNvPr>
                <p14:cNvContentPartPr/>
                <p14:nvPr/>
              </p14:nvContentPartPr>
              <p14:xfrm>
                <a:off x="11047972" y="2306902"/>
                <a:ext cx="318960" cy="282600"/>
              </p14:xfrm>
            </p:contentPart>
          </mc:Choice>
          <mc:Fallback xmlns="">
            <p:pic>
              <p:nvPicPr>
                <p:cNvPr id="186" name="Ink 185">
                  <a:extLst>
                    <a:ext uri="{FF2B5EF4-FFF2-40B4-BE49-F238E27FC236}">
                      <a16:creationId xmlns:a16="http://schemas.microsoft.com/office/drawing/2014/main" id="{819EFADD-B013-DBE8-AE38-D06E564E9808}"/>
                    </a:ext>
                  </a:extLst>
                </p:cNvPr>
                <p:cNvPicPr/>
                <p:nvPr/>
              </p:nvPicPr>
              <p:blipFill>
                <a:blip r:embed="rId333"/>
                <a:stretch>
                  <a:fillRect/>
                </a:stretch>
              </p:blipFill>
              <p:spPr>
                <a:xfrm>
                  <a:off x="11038972" y="2297902"/>
                  <a:ext cx="33660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7" name="Ink 186">
                  <a:extLst>
                    <a:ext uri="{FF2B5EF4-FFF2-40B4-BE49-F238E27FC236}">
                      <a16:creationId xmlns:a16="http://schemas.microsoft.com/office/drawing/2014/main" id="{457D7E69-9A12-6EF5-AA84-4B658A4DB409}"/>
                    </a:ext>
                  </a:extLst>
                </p14:cNvPr>
                <p14:cNvContentPartPr/>
                <p14:nvPr/>
              </p14:nvContentPartPr>
              <p14:xfrm>
                <a:off x="11347132" y="2329222"/>
                <a:ext cx="81360" cy="330120"/>
              </p14:xfrm>
            </p:contentPart>
          </mc:Choice>
          <mc:Fallback xmlns="">
            <p:pic>
              <p:nvPicPr>
                <p:cNvPr id="187" name="Ink 186">
                  <a:extLst>
                    <a:ext uri="{FF2B5EF4-FFF2-40B4-BE49-F238E27FC236}">
                      <a16:creationId xmlns:a16="http://schemas.microsoft.com/office/drawing/2014/main" id="{457D7E69-9A12-6EF5-AA84-4B658A4DB409}"/>
                    </a:ext>
                  </a:extLst>
                </p:cNvPr>
                <p:cNvPicPr/>
                <p:nvPr/>
              </p:nvPicPr>
              <p:blipFill>
                <a:blip r:embed="rId335"/>
                <a:stretch>
                  <a:fillRect/>
                </a:stretch>
              </p:blipFill>
              <p:spPr>
                <a:xfrm>
                  <a:off x="11338132" y="2320222"/>
                  <a:ext cx="990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88" name="Ink 187">
                  <a:extLst>
                    <a:ext uri="{FF2B5EF4-FFF2-40B4-BE49-F238E27FC236}">
                      <a16:creationId xmlns:a16="http://schemas.microsoft.com/office/drawing/2014/main" id="{BDD236C9-ADD5-1DC7-F78F-D45D4C297C07}"/>
                    </a:ext>
                  </a:extLst>
                </p14:cNvPr>
                <p14:cNvContentPartPr/>
                <p14:nvPr/>
              </p14:nvContentPartPr>
              <p14:xfrm>
                <a:off x="11561692" y="2407342"/>
                <a:ext cx="159840" cy="298440"/>
              </p14:xfrm>
            </p:contentPart>
          </mc:Choice>
          <mc:Fallback xmlns="">
            <p:pic>
              <p:nvPicPr>
                <p:cNvPr id="188" name="Ink 187">
                  <a:extLst>
                    <a:ext uri="{FF2B5EF4-FFF2-40B4-BE49-F238E27FC236}">
                      <a16:creationId xmlns:a16="http://schemas.microsoft.com/office/drawing/2014/main" id="{BDD236C9-ADD5-1DC7-F78F-D45D4C297C07}"/>
                    </a:ext>
                  </a:extLst>
                </p:cNvPr>
                <p:cNvPicPr/>
                <p:nvPr/>
              </p:nvPicPr>
              <p:blipFill>
                <a:blip r:embed="rId337"/>
                <a:stretch>
                  <a:fillRect/>
                </a:stretch>
              </p:blipFill>
              <p:spPr>
                <a:xfrm>
                  <a:off x="11553052" y="2398342"/>
                  <a:ext cx="177480" cy="31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8">
            <p14:nvContentPartPr>
              <p14:cNvPr id="191" name="Ink 190">
                <a:extLst>
                  <a:ext uri="{FF2B5EF4-FFF2-40B4-BE49-F238E27FC236}">
                    <a16:creationId xmlns:a16="http://schemas.microsoft.com/office/drawing/2014/main" id="{4EFF4E16-707B-0530-905F-983FE1069E61}"/>
                  </a:ext>
                </a:extLst>
              </p14:cNvPr>
              <p14:cNvContentPartPr/>
              <p14:nvPr/>
            </p14:nvContentPartPr>
            <p14:xfrm>
              <a:off x="7075732" y="4375462"/>
              <a:ext cx="1440" cy="1440"/>
            </p14:xfrm>
          </p:contentPart>
        </mc:Choice>
        <mc:Fallback xmlns="">
          <p:pic>
            <p:nvPicPr>
              <p:cNvPr id="191" name="Ink 190">
                <a:extLst>
                  <a:ext uri="{FF2B5EF4-FFF2-40B4-BE49-F238E27FC236}">
                    <a16:creationId xmlns:a16="http://schemas.microsoft.com/office/drawing/2014/main" id="{4EFF4E16-707B-0530-905F-983FE1069E61}"/>
                  </a:ext>
                </a:extLst>
              </p:cNvPr>
              <p:cNvPicPr/>
              <p:nvPr/>
            </p:nvPicPr>
            <p:blipFill>
              <a:blip r:embed="rId339"/>
              <a:stretch>
                <a:fillRect/>
              </a:stretch>
            </p:blipFill>
            <p:spPr>
              <a:xfrm>
                <a:off x="7066732" y="4366462"/>
                <a:ext cx="19080" cy="19080"/>
              </a:xfrm>
              <a:prstGeom prst="rect">
                <a:avLst/>
              </a:prstGeom>
            </p:spPr>
          </p:pic>
        </mc:Fallback>
      </mc:AlternateContent>
      <p:grpSp>
        <p:nvGrpSpPr>
          <p:cNvPr id="210" name="Group 209">
            <a:extLst>
              <a:ext uri="{FF2B5EF4-FFF2-40B4-BE49-F238E27FC236}">
                <a16:creationId xmlns:a16="http://schemas.microsoft.com/office/drawing/2014/main" id="{DA9476BA-B6E5-9A16-5F1C-82EE91D4C8A0}"/>
              </a:ext>
            </a:extLst>
          </p:cNvPr>
          <p:cNvGrpSpPr/>
          <p:nvPr/>
        </p:nvGrpSpPr>
        <p:grpSpPr>
          <a:xfrm>
            <a:off x="6364732" y="4381582"/>
            <a:ext cx="4930200" cy="592920"/>
            <a:chOff x="6364732" y="4381582"/>
            <a:chExt cx="4930200" cy="592920"/>
          </a:xfrm>
        </p:grpSpPr>
        <mc:AlternateContent xmlns:mc="http://schemas.openxmlformats.org/markup-compatibility/2006" xmlns:p14="http://schemas.microsoft.com/office/powerpoint/2010/main">
          <mc:Choice Requires="p14">
            <p:contentPart p14:bwMode="auto" r:id="rId340">
              <p14:nvContentPartPr>
                <p14:cNvPr id="192" name="Ink 191">
                  <a:extLst>
                    <a:ext uri="{FF2B5EF4-FFF2-40B4-BE49-F238E27FC236}">
                      <a16:creationId xmlns:a16="http://schemas.microsoft.com/office/drawing/2014/main" id="{55BD8409-0D3F-1851-E23E-8D3393AE7E70}"/>
                    </a:ext>
                  </a:extLst>
                </p14:cNvPr>
                <p14:cNvContentPartPr/>
                <p14:nvPr/>
              </p14:nvContentPartPr>
              <p14:xfrm>
                <a:off x="6364732" y="4768222"/>
                <a:ext cx="21240" cy="162000"/>
              </p14:xfrm>
            </p:contentPart>
          </mc:Choice>
          <mc:Fallback xmlns="">
            <p:pic>
              <p:nvPicPr>
                <p:cNvPr id="192" name="Ink 191">
                  <a:extLst>
                    <a:ext uri="{FF2B5EF4-FFF2-40B4-BE49-F238E27FC236}">
                      <a16:creationId xmlns:a16="http://schemas.microsoft.com/office/drawing/2014/main" id="{55BD8409-0D3F-1851-E23E-8D3393AE7E70}"/>
                    </a:ext>
                  </a:extLst>
                </p:cNvPr>
                <p:cNvPicPr/>
                <p:nvPr/>
              </p:nvPicPr>
              <p:blipFill>
                <a:blip r:embed="rId341"/>
                <a:stretch>
                  <a:fillRect/>
                </a:stretch>
              </p:blipFill>
              <p:spPr>
                <a:xfrm>
                  <a:off x="6356092" y="4759222"/>
                  <a:ext cx="388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3" name="Ink 192">
                  <a:extLst>
                    <a:ext uri="{FF2B5EF4-FFF2-40B4-BE49-F238E27FC236}">
                      <a16:creationId xmlns:a16="http://schemas.microsoft.com/office/drawing/2014/main" id="{3F993656-A08F-AD76-837B-12BC40134CEF}"/>
                    </a:ext>
                  </a:extLst>
                </p14:cNvPr>
                <p14:cNvContentPartPr/>
                <p14:nvPr/>
              </p14:nvContentPartPr>
              <p14:xfrm>
                <a:off x="6370132" y="4596862"/>
                <a:ext cx="19080" cy="147240"/>
              </p14:xfrm>
            </p:contentPart>
          </mc:Choice>
          <mc:Fallback xmlns="">
            <p:pic>
              <p:nvPicPr>
                <p:cNvPr id="193" name="Ink 192">
                  <a:extLst>
                    <a:ext uri="{FF2B5EF4-FFF2-40B4-BE49-F238E27FC236}">
                      <a16:creationId xmlns:a16="http://schemas.microsoft.com/office/drawing/2014/main" id="{3F993656-A08F-AD76-837B-12BC40134CEF}"/>
                    </a:ext>
                  </a:extLst>
                </p:cNvPr>
                <p:cNvPicPr/>
                <p:nvPr/>
              </p:nvPicPr>
              <p:blipFill>
                <a:blip r:embed="rId343"/>
                <a:stretch>
                  <a:fillRect/>
                </a:stretch>
              </p:blipFill>
              <p:spPr>
                <a:xfrm>
                  <a:off x="6361132" y="4587862"/>
                  <a:ext cx="367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4" name="Ink 193">
                  <a:extLst>
                    <a:ext uri="{FF2B5EF4-FFF2-40B4-BE49-F238E27FC236}">
                      <a16:creationId xmlns:a16="http://schemas.microsoft.com/office/drawing/2014/main" id="{E8E6693F-D5E2-CC59-F912-5291A38A5909}"/>
                    </a:ext>
                  </a:extLst>
                </p14:cNvPr>
                <p14:cNvContentPartPr/>
                <p14:nvPr/>
              </p14:nvContentPartPr>
              <p14:xfrm>
                <a:off x="6388492" y="4589662"/>
                <a:ext cx="2216160" cy="18360"/>
              </p14:xfrm>
            </p:contentPart>
          </mc:Choice>
          <mc:Fallback xmlns="">
            <p:pic>
              <p:nvPicPr>
                <p:cNvPr id="194" name="Ink 193">
                  <a:extLst>
                    <a:ext uri="{FF2B5EF4-FFF2-40B4-BE49-F238E27FC236}">
                      <a16:creationId xmlns:a16="http://schemas.microsoft.com/office/drawing/2014/main" id="{E8E6693F-D5E2-CC59-F912-5291A38A5909}"/>
                    </a:ext>
                  </a:extLst>
                </p:cNvPr>
                <p:cNvPicPr/>
                <p:nvPr/>
              </p:nvPicPr>
              <p:blipFill>
                <a:blip r:embed="rId345"/>
                <a:stretch>
                  <a:fillRect/>
                </a:stretch>
              </p:blipFill>
              <p:spPr>
                <a:xfrm>
                  <a:off x="6379492" y="4580662"/>
                  <a:ext cx="22338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6" name="Ink 195">
                  <a:extLst>
                    <a:ext uri="{FF2B5EF4-FFF2-40B4-BE49-F238E27FC236}">
                      <a16:creationId xmlns:a16="http://schemas.microsoft.com/office/drawing/2014/main" id="{93B35C3D-E35B-B5AB-269C-0144A1BC3332}"/>
                    </a:ext>
                  </a:extLst>
                </p14:cNvPr>
                <p14:cNvContentPartPr/>
                <p14:nvPr/>
              </p14:nvContentPartPr>
              <p14:xfrm>
                <a:off x="8689612" y="4415782"/>
                <a:ext cx="14040" cy="416520"/>
              </p14:xfrm>
            </p:contentPart>
          </mc:Choice>
          <mc:Fallback xmlns="">
            <p:pic>
              <p:nvPicPr>
                <p:cNvPr id="196" name="Ink 195">
                  <a:extLst>
                    <a:ext uri="{FF2B5EF4-FFF2-40B4-BE49-F238E27FC236}">
                      <a16:creationId xmlns:a16="http://schemas.microsoft.com/office/drawing/2014/main" id="{93B35C3D-E35B-B5AB-269C-0144A1BC3332}"/>
                    </a:ext>
                  </a:extLst>
                </p:cNvPr>
                <p:cNvPicPr/>
                <p:nvPr/>
              </p:nvPicPr>
              <p:blipFill>
                <a:blip r:embed="rId347"/>
                <a:stretch>
                  <a:fillRect/>
                </a:stretch>
              </p:blipFill>
              <p:spPr>
                <a:xfrm>
                  <a:off x="8680612" y="4406782"/>
                  <a:ext cx="3168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7" name="Ink 196">
                  <a:extLst>
                    <a:ext uri="{FF2B5EF4-FFF2-40B4-BE49-F238E27FC236}">
                      <a16:creationId xmlns:a16="http://schemas.microsoft.com/office/drawing/2014/main" id="{865ACF81-ECBC-A5A2-BDDC-6ADEABC9902C}"/>
                    </a:ext>
                  </a:extLst>
                </p14:cNvPr>
                <p14:cNvContentPartPr/>
                <p14:nvPr/>
              </p14:nvContentPartPr>
              <p14:xfrm>
                <a:off x="8695732" y="4774342"/>
                <a:ext cx="2112120" cy="96840"/>
              </p14:xfrm>
            </p:contentPart>
          </mc:Choice>
          <mc:Fallback xmlns="">
            <p:pic>
              <p:nvPicPr>
                <p:cNvPr id="197" name="Ink 196">
                  <a:extLst>
                    <a:ext uri="{FF2B5EF4-FFF2-40B4-BE49-F238E27FC236}">
                      <a16:creationId xmlns:a16="http://schemas.microsoft.com/office/drawing/2014/main" id="{865ACF81-ECBC-A5A2-BDDC-6ADEABC9902C}"/>
                    </a:ext>
                  </a:extLst>
                </p:cNvPr>
                <p:cNvPicPr/>
                <p:nvPr/>
              </p:nvPicPr>
              <p:blipFill>
                <a:blip r:embed="rId349"/>
                <a:stretch>
                  <a:fillRect/>
                </a:stretch>
              </p:blipFill>
              <p:spPr>
                <a:xfrm>
                  <a:off x="8687092" y="4765702"/>
                  <a:ext cx="21297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99" name="Ink 198">
                  <a:extLst>
                    <a:ext uri="{FF2B5EF4-FFF2-40B4-BE49-F238E27FC236}">
                      <a16:creationId xmlns:a16="http://schemas.microsoft.com/office/drawing/2014/main" id="{DE63C3D3-E46F-7F7A-5849-2E74B98B47E7}"/>
                    </a:ext>
                  </a:extLst>
                </p14:cNvPr>
                <p14:cNvContentPartPr/>
                <p14:nvPr/>
              </p14:nvContentPartPr>
              <p14:xfrm>
                <a:off x="8695732" y="4381582"/>
                <a:ext cx="2599200" cy="592920"/>
              </p14:xfrm>
            </p:contentPart>
          </mc:Choice>
          <mc:Fallback xmlns="">
            <p:pic>
              <p:nvPicPr>
                <p:cNvPr id="199" name="Ink 198">
                  <a:extLst>
                    <a:ext uri="{FF2B5EF4-FFF2-40B4-BE49-F238E27FC236}">
                      <a16:creationId xmlns:a16="http://schemas.microsoft.com/office/drawing/2014/main" id="{DE63C3D3-E46F-7F7A-5849-2E74B98B47E7}"/>
                    </a:ext>
                  </a:extLst>
                </p:cNvPr>
                <p:cNvPicPr/>
                <p:nvPr/>
              </p:nvPicPr>
              <p:blipFill>
                <a:blip r:embed="rId351"/>
                <a:stretch>
                  <a:fillRect/>
                </a:stretch>
              </p:blipFill>
              <p:spPr>
                <a:xfrm>
                  <a:off x="8687092" y="4372942"/>
                  <a:ext cx="2616840" cy="6105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1" name="Ink 200">
                  <a:extLst>
                    <a:ext uri="{FF2B5EF4-FFF2-40B4-BE49-F238E27FC236}">
                      <a16:creationId xmlns:a16="http://schemas.microsoft.com/office/drawing/2014/main" id="{59F8B8B0-B457-0EA7-8056-DF6027351CCF}"/>
                    </a:ext>
                  </a:extLst>
                </p14:cNvPr>
                <p14:cNvContentPartPr/>
                <p14:nvPr/>
              </p14:nvContentPartPr>
              <p14:xfrm>
                <a:off x="9035932" y="4480222"/>
                <a:ext cx="250560" cy="234360"/>
              </p14:xfrm>
            </p:contentPart>
          </mc:Choice>
          <mc:Fallback xmlns="">
            <p:pic>
              <p:nvPicPr>
                <p:cNvPr id="201" name="Ink 200">
                  <a:extLst>
                    <a:ext uri="{FF2B5EF4-FFF2-40B4-BE49-F238E27FC236}">
                      <a16:creationId xmlns:a16="http://schemas.microsoft.com/office/drawing/2014/main" id="{59F8B8B0-B457-0EA7-8056-DF6027351CCF}"/>
                    </a:ext>
                  </a:extLst>
                </p:cNvPr>
                <p:cNvPicPr/>
                <p:nvPr/>
              </p:nvPicPr>
              <p:blipFill>
                <a:blip r:embed="rId353"/>
                <a:stretch>
                  <a:fillRect/>
                </a:stretch>
              </p:blipFill>
              <p:spPr>
                <a:xfrm>
                  <a:off x="9026932" y="4471582"/>
                  <a:ext cx="2682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2" name="Ink 201">
                  <a:extLst>
                    <a:ext uri="{FF2B5EF4-FFF2-40B4-BE49-F238E27FC236}">
                      <a16:creationId xmlns:a16="http://schemas.microsoft.com/office/drawing/2014/main" id="{98C3C155-1535-CB88-3B36-401888AE79CE}"/>
                    </a:ext>
                  </a:extLst>
                </p14:cNvPr>
                <p14:cNvContentPartPr/>
                <p14:nvPr/>
              </p14:nvContentPartPr>
              <p14:xfrm>
                <a:off x="9370732" y="4563022"/>
                <a:ext cx="21600" cy="135360"/>
              </p14:xfrm>
            </p:contentPart>
          </mc:Choice>
          <mc:Fallback xmlns="">
            <p:pic>
              <p:nvPicPr>
                <p:cNvPr id="202" name="Ink 201">
                  <a:extLst>
                    <a:ext uri="{FF2B5EF4-FFF2-40B4-BE49-F238E27FC236}">
                      <a16:creationId xmlns:a16="http://schemas.microsoft.com/office/drawing/2014/main" id="{98C3C155-1535-CB88-3B36-401888AE79CE}"/>
                    </a:ext>
                  </a:extLst>
                </p:cNvPr>
                <p:cNvPicPr/>
                <p:nvPr/>
              </p:nvPicPr>
              <p:blipFill>
                <a:blip r:embed="rId355"/>
                <a:stretch>
                  <a:fillRect/>
                </a:stretch>
              </p:blipFill>
              <p:spPr>
                <a:xfrm>
                  <a:off x="9362092" y="4554022"/>
                  <a:ext cx="392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3" name="Ink 202">
                  <a:extLst>
                    <a:ext uri="{FF2B5EF4-FFF2-40B4-BE49-F238E27FC236}">
                      <a16:creationId xmlns:a16="http://schemas.microsoft.com/office/drawing/2014/main" id="{7C0C5790-A1F0-404F-57AB-644ED5342F31}"/>
                    </a:ext>
                  </a:extLst>
                </p14:cNvPr>
                <p14:cNvContentPartPr/>
                <p14:nvPr/>
              </p14:nvContentPartPr>
              <p14:xfrm>
                <a:off x="9336172" y="4503622"/>
                <a:ext cx="149760" cy="203400"/>
              </p14:xfrm>
            </p:contentPart>
          </mc:Choice>
          <mc:Fallback xmlns="">
            <p:pic>
              <p:nvPicPr>
                <p:cNvPr id="203" name="Ink 202">
                  <a:extLst>
                    <a:ext uri="{FF2B5EF4-FFF2-40B4-BE49-F238E27FC236}">
                      <a16:creationId xmlns:a16="http://schemas.microsoft.com/office/drawing/2014/main" id="{7C0C5790-A1F0-404F-57AB-644ED5342F31}"/>
                    </a:ext>
                  </a:extLst>
                </p:cNvPr>
                <p:cNvPicPr/>
                <p:nvPr/>
              </p:nvPicPr>
              <p:blipFill>
                <a:blip r:embed="rId357"/>
                <a:stretch>
                  <a:fillRect/>
                </a:stretch>
              </p:blipFill>
              <p:spPr>
                <a:xfrm>
                  <a:off x="9327172" y="4494622"/>
                  <a:ext cx="1674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04" name="Ink 203">
                  <a:extLst>
                    <a:ext uri="{FF2B5EF4-FFF2-40B4-BE49-F238E27FC236}">
                      <a16:creationId xmlns:a16="http://schemas.microsoft.com/office/drawing/2014/main" id="{ED7964BD-BE61-2A44-C961-9347D8910576}"/>
                    </a:ext>
                  </a:extLst>
                </p14:cNvPr>
                <p14:cNvContentPartPr/>
                <p14:nvPr/>
              </p14:nvContentPartPr>
              <p14:xfrm>
                <a:off x="9555052" y="4492462"/>
                <a:ext cx="140400" cy="221040"/>
              </p14:xfrm>
            </p:contentPart>
          </mc:Choice>
          <mc:Fallback xmlns="">
            <p:pic>
              <p:nvPicPr>
                <p:cNvPr id="204" name="Ink 203">
                  <a:extLst>
                    <a:ext uri="{FF2B5EF4-FFF2-40B4-BE49-F238E27FC236}">
                      <a16:creationId xmlns:a16="http://schemas.microsoft.com/office/drawing/2014/main" id="{ED7964BD-BE61-2A44-C961-9347D8910576}"/>
                    </a:ext>
                  </a:extLst>
                </p:cNvPr>
                <p:cNvPicPr/>
                <p:nvPr/>
              </p:nvPicPr>
              <p:blipFill>
                <a:blip r:embed="rId359"/>
                <a:stretch>
                  <a:fillRect/>
                </a:stretch>
              </p:blipFill>
              <p:spPr>
                <a:xfrm>
                  <a:off x="9546412" y="4483822"/>
                  <a:ext cx="1580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5" name="Ink 204">
                  <a:extLst>
                    <a:ext uri="{FF2B5EF4-FFF2-40B4-BE49-F238E27FC236}">
                      <a16:creationId xmlns:a16="http://schemas.microsoft.com/office/drawing/2014/main" id="{90085BA9-53F4-57D4-0EC2-574E42725EA2}"/>
                    </a:ext>
                  </a:extLst>
                </p14:cNvPr>
                <p14:cNvContentPartPr/>
                <p14:nvPr/>
              </p14:nvContentPartPr>
              <p14:xfrm>
                <a:off x="9848812" y="4536382"/>
                <a:ext cx="74880" cy="254160"/>
              </p14:xfrm>
            </p:contentPart>
          </mc:Choice>
          <mc:Fallback xmlns="">
            <p:pic>
              <p:nvPicPr>
                <p:cNvPr id="205" name="Ink 204">
                  <a:extLst>
                    <a:ext uri="{FF2B5EF4-FFF2-40B4-BE49-F238E27FC236}">
                      <a16:creationId xmlns:a16="http://schemas.microsoft.com/office/drawing/2014/main" id="{90085BA9-53F4-57D4-0EC2-574E42725EA2}"/>
                    </a:ext>
                  </a:extLst>
                </p:cNvPr>
                <p:cNvPicPr/>
                <p:nvPr/>
              </p:nvPicPr>
              <p:blipFill>
                <a:blip r:embed="rId361"/>
                <a:stretch>
                  <a:fillRect/>
                </a:stretch>
              </p:blipFill>
              <p:spPr>
                <a:xfrm>
                  <a:off x="9840172" y="4527742"/>
                  <a:ext cx="925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06" name="Ink 205">
                  <a:extLst>
                    <a:ext uri="{FF2B5EF4-FFF2-40B4-BE49-F238E27FC236}">
                      <a16:creationId xmlns:a16="http://schemas.microsoft.com/office/drawing/2014/main" id="{41BD7462-9A9D-BDD7-AC00-05E93838EA47}"/>
                    </a:ext>
                  </a:extLst>
                </p14:cNvPr>
                <p14:cNvContentPartPr/>
                <p14:nvPr/>
              </p14:nvContentPartPr>
              <p14:xfrm>
                <a:off x="9933412" y="4535662"/>
                <a:ext cx="218520" cy="305280"/>
              </p14:xfrm>
            </p:contentPart>
          </mc:Choice>
          <mc:Fallback xmlns="">
            <p:pic>
              <p:nvPicPr>
                <p:cNvPr id="206" name="Ink 205">
                  <a:extLst>
                    <a:ext uri="{FF2B5EF4-FFF2-40B4-BE49-F238E27FC236}">
                      <a16:creationId xmlns:a16="http://schemas.microsoft.com/office/drawing/2014/main" id="{41BD7462-9A9D-BDD7-AC00-05E93838EA47}"/>
                    </a:ext>
                  </a:extLst>
                </p:cNvPr>
                <p:cNvPicPr/>
                <p:nvPr/>
              </p:nvPicPr>
              <p:blipFill>
                <a:blip r:embed="rId363"/>
                <a:stretch>
                  <a:fillRect/>
                </a:stretch>
              </p:blipFill>
              <p:spPr>
                <a:xfrm>
                  <a:off x="9924772" y="4527022"/>
                  <a:ext cx="2361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07" name="Ink 206">
                  <a:extLst>
                    <a:ext uri="{FF2B5EF4-FFF2-40B4-BE49-F238E27FC236}">
                      <a16:creationId xmlns:a16="http://schemas.microsoft.com/office/drawing/2014/main" id="{7C661377-D43A-5C13-FF56-212E200486A9}"/>
                    </a:ext>
                  </a:extLst>
                </p14:cNvPr>
                <p14:cNvContentPartPr/>
                <p14:nvPr/>
              </p14:nvContentPartPr>
              <p14:xfrm>
                <a:off x="10241572" y="4625662"/>
                <a:ext cx="192600" cy="189720"/>
              </p14:xfrm>
            </p:contentPart>
          </mc:Choice>
          <mc:Fallback xmlns="">
            <p:pic>
              <p:nvPicPr>
                <p:cNvPr id="207" name="Ink 206">
                  <a:extLst>
                    <a:ext uri="{FF2B5EF4-FFF2-40B4-BE49-F238E27FC236}">
                      <a16:creationId xmlns:a16="http://schemas.microsoft.com/office/drawing/2014/main" id="{7C661377-D43A-5C13-FF56-212E200486A9}"/>
                    </a:ext>
                  </a:extLst>
                </p:cNvPr>
                <p:cNvPicPr/>
                <p:nvPr/>
              </p:nvPicPr>
              <p:blipFill>
                <a:blip r:embed="rId365"/>
                <a:stretch>
                  <a:fillRect/>
                </a:stretch>
              </p:blipFill>
              <p:spPr>
                <a:xfrm>
                  <a:off x="10232572" y="4616662"/>
                  <a:ext cx="2102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08" name="Ink 207">
                  <a:extLst>
                    <a:ext uri="{FF2B5EF4-FFF2-40B4-BE49-F238E27FC236}">
                      <a16:creationId xmlns:a16="http://schemas.microsoft.com/office/drawing/2014/main" id="{F72DD61B-6518-3826-5542-F2CDBA9D94F4}"/>
                    </a:ext>
                  </a:extLst>
                </p14:cNvPr>
                <p14:cNvContentPartPr/>
                <p14:nvPr/>
              </p14:nvContentPartPr>
              <p14:xfrm>
                <a:off x="10500052" y="4619182"/>
                <a:ext cx="31680" cy="164880"/>
              </p14:xfrm>
            </p:contentPart>
          </mc:Choice>
          <mc:Fallback xmlns="">
            <p:pic>
              <p:nvPicPr>
                <p:cNvPr id="208" name="Ink 207">
                  <a:extLst>
                    <a:ext uri="{FF2B5EF4-FFF2-40B4-BE49-F238E27FC236}">
                      <a16:creationId xmlns:a16="http://schemas.microsoft.com/office/drawing/2014/main" id="{F72DD61B-6518-3826-5542-F2CDBA9D94F4}"/>
                    </a:ext>
                  </a:extLst>
                </p:cNvPr>
                <p:cNvPicPr/>
                <p:nvPr/>
              </p:nvPicPr>
              <p:blipFill>
                <a:blip r:embed="rId367"/>
                <a:stretch>
                  <a:fillRect/>
                </a:stretch>
              </p:blipFill>
              <p:spPr>
                <a:xfrm>
                  <a:off x="10491412" y="4610182"/>
                  <a:ext cx="493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09" name="Ink 208">
                  <a:extLst>
                    <a:ext uri="{FF2B5EF4-FFF2-40B4-BE49-F238E27FC236}">
                      <a16:creationId xmlns:a16="http://schemas.microsoft.com/office/drawing/2014/main" id="{0B637235-98DA-C18A-76C3-4AC57BCF118B}"/>
                    </a:ext>
                  </a:extLst>
                </p14:cNvPr>
                <p14:cNvContentPartPr/>
                <p14:nvPr/>
              </p14:nvContentPartPr>
              <p14:xfrm>
                <a:off x="10637572" y="4537102"/>
                <a:ext cx="100440" cy="253080"/>
              </p14:xfrm>
            </p:contentPart>
          </mc:Choice>
          <mc:Fallback xmlns="">
            <p:pic>
              <p:nvPicPr>
                <p:cNvPr id="209" name="Ink 208">
                  <a:extLst>
                    <a:ext uri="{FF2B5EF4-FFF2-40B4-BE49-F238E27FC236}">
                      <a16:creationId xmlns:a16="http://schemas.microsoft.com/office/drawing/2014/main" id="{0B637235-98DA-C18A-76C3-4AC57BCF118B}"/>
                    </a:ext>
                  </a:extLst>
                </p:cNvPr>
                <p:cNvPicPr/>
                <p:nvPr/>
              </p:nvPicPr>
              <p:blipFill>
                <a:blip r:embed="rId369"/>
                <a:stretch>
                  <a:fillRect/>
                </a:stretch>
              </p:blipFill>
              <p:spPr>
                <a:xfrm>
                  <a:off x="10628572" y="4528462"/>
                  <a:ext cx="118080" cy="270720"/>
                </a:xfrm>
                <a:prstGeom prst="rect">
                  <a:avLst/>
                </a:prstGeom>
              </p:spPr>
            </p:pic>
          </mc:Fallback>
        </mc:AlternateContent>
      </p:grpSp>
    </p:spTree>
    <p:extLst>
      <p:ext uri="{BB962C8B-B14F-4D97-AF65-F5344CB8AC3E}">
        <p14:creationId xmlns:p14="http://schemas.microsoft.com/office/powerpoint/2010/main" val="2072790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7" y="-13391"/>
            <a:ext cx="12185651" cy="75891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en-US" sz="1799">
              <a:solidFill>
                <a:srgbClr val="FFFFFF"/>
              </a:solidFill>
              <a:latin typeface="Arial" panose="020B0604020202020204"/>
            </a:endParaRPr>
          </a:p>
        </p:txBody>
      </p:sp>
      <p:sp>
        <p:nvSpPr>
          <p:cNvPr id="6" name="Rectangle 5"/>
          <p:cNvSpPr/>
          <p:nvPr/>
        </p:nvSpPr>
        <p:spPr>
          <a:xfrm>
            <a:off x="1587" y="3190483"/>
            <a:ext cx="12185651" cy="2509639"/>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7" name="Rectangle 6"/>
          <p:cNvSpPr/>
          <p:nvPr/>
        </p:nvSpPr>
        <p:spPr>
          <a:xfrm>
            <a:off x="1587" y="3362982"/>
            <a:ext cx="12185651" cy="2127761"/>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defRPr/>
            </a:pPr>
            <a:endParaRPr lang="ko-KR" altLang="en-US" sz="1799">
              <a:solidFill>
                <a:srgbClr val="FFFFFF"/>
              </a:solidFill>
              <a:latin typeface="Arial" panose="020B0604020202020204"/>
              <a:ea typeface="굴림" panose="020B0600000101010101" pitchFamily="34" charset="-127"/>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0714" y="3436579"/>
            <a:ext cx="4507397" cy="646163"/>
          </a:xfrm>
          <a:prstGeom prst="rect">
            <a:avLst/>
          </a:prstGeom>
          <a:noFill/>
          <a:ln>
            <a:noFill/>
          </a:ln>
        </p:spPr>
        <p:txBody>
          <a:bodyPr wrap="square" rtlCol="0">
            <a:spAutoFit/>
          </a:bodyPr>
          <a:lstStyle/>
          <a:p>
            <a:pPr algn="ctr" defTabSz="913943">
              <a:defRPr/>
            </a:pPr>
            <a:r>
              <a:rPr lang="en-IN" sz="3599" b="1" dirty="0">
                <a:solidFill>
                  <a:srgbClr val="FFFFFF"/>
                </a:solidFill>
                <a:latin typeface="Arial" panose="020B0604020202020204" pitchFamily="34" charset="0"/>
                <a:ea typeface="Cambria" panose="02040503050406030204" pitchFamily="18" charset="0"/>
                <a:cs typeface="Arial" panose="020B0604020202020204" pitchFamily="34" charset="0"/>
              </a:rPr>
              <a:t>DISCLAIMER</a:t>
            </a:r>
            <a:endParaRPr lang="en-US" sz="3299" spc="150" dirty="0">
              <a:solidFill>
                <a:srgbClr val="FFFFFF"/>
              </a:solidFill>
              <a:latin typeface="Arial" panose="020B0604020202020204" pitchFamily="34" charset="0"/>
              <a:ea typeface="Lato Medium" panose="020F0502020204030203" pitchFamily="34" charset="0"/>
              <a:cs typeface="Arial" panose="020B0604020202020204" pitchFamily="34" charset="0"/>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020" y="4059852"/>
            <a:ext cx="11304786" cy="1200016"/>
          </a:xfrm>
          <a:prstGeom prst="rect">
            <a:avLst/>
          </a:prstGeom>
          <a:noFill/>
          <a:ln>
            <a:noFill/>
          </a:ln>
        </p:spPr>
        <p:txBody>
          <a:bodyPr wrap="square" rtlCol="0">
            <a:spAutoFit/>
          </a:bodyPr>
          <a:lstStyle/>
          <a:p>
            <a:pPr algn="ctr" defTabSz="913943">
              <a:defRPr/>
            </a:pPr>
            <a:r>
              <a:rPr lang="en-IN" sz="2399" dirty="0">
                <a:solidFill>
                  <a:srgbClr val="FFFFFF"/>
                </a:solidFill>
                <a:latin typeface="Arial" panose="020B0604020202020204" pitchFamily="34" charset="0"/>
                <a:cs typeface="Arial" panose="020B0604020202020204" pitchFamily="34" charset="0"/>
              </a:rPr>
              <a:t>The training content and delivery of this presentation is confidential, and cannot be recorded, or copied and distributed to any third party, without the written consent of Anubhav Trainings</a:t>
            </a:r>
          </a:p>
        </p:txBody>
      </p:sp>
      <p:pic>
        <p:nvPicPr>
          <p:cNvPr id="9"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80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20</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2585323"/>
          </a:xfrm>
          <a:prstGeom prst="rect">
            <a:avLst/>
          </a:prstGeom>
          <a:noFill/>
        </p:spPr>
        <p:txBody>
          <a:bodyPr wrap="square" rtlCol="0">
            <a:spAutoFit/>
          </a:bodyPr>
          <a:lstStyle/>
          <a:p>
            <a:r>
              <a:rPr lang="en-US" sz="1800" dirty="0"/>
              <a:t>As a developer in our company how can we ensure or find the released SAP object (CDS views, APIs, RAP business object) so when a requirement comes to me for enhancing standard Fiori Apps or functionality in S/4HANA, I can use the embedded Steampunk for developer extensibility.</a:t>
            </a:r>
          </a:p>
          <a:p>
            <a:endParaRPr lang="en-US" sz="1800" dirty="0"/>
          </a:p>
          <a:p>
            <a:pPr marL="342900" indent="-342900">
              <a:buAutoNum type="arabicPeriod"/>
            </a:pPr>
            <a:r>
              <a:rPr lang="en-US" sz="1800" dirty="0"/>
              <a:t>Directly using ADT – </a:t>
            </a:r>
            <a:r>
              <a:rPr lang="en-US" sz="1800" b="1" dirty="0" err="1"/>
              <a:t>appl:sd</a:t>
            </a:r>
            <a:r>
              <a:rPr lang="en-US" sz="1800" b="1" dirty="0"/>
              <a:t> </a:t>
            </a:r>
            <a:r>
              <a:rPr lang="en-US" sz="1800" b="1" dirty="0" err="1"/>
              <a:t>api:extend_in_cloud_development</a:t>
            </a:r>
            <a:endParaRPr lang="en-US" sz="1800" dirty="0"/>
          </a:p>
          <a:p>
            <a:pPr marL="342900" indent="-342900">
              <a:buAutoNum type="arabicPeriod"/>
            </a:pPr>
            <a:r>
              <a:rPr lang="en-US" sz="1800" dirty="0"/>
              <a:t>Refer the documentation on </a:t>
            </a:r>
            <a:r>
              <a:rPr lang="en-US" sz="1800" dirty="0">
                <a:solidFill>
                  <a:schemeClr val="bg2"/>
                </a:solidFill>
                <a:hlinkClick r:id="rId2">
                  <a:extLst>
                    <a:ext uri="{A12FA001-AC4F-418D-AE19-62706E023703}">
                      <ahyp:hlinkClr xmlns:ahyp="http://schemas.microsoft.com/office/drawing/2018/hyperlinkcolor" val="tx"/>
                    </a:ext>
                  </a:extLst>
                </a:hlinkClick>
              </a:rPr>
              <a:t>https://api.sap.com</a:t>
            </a:r>
            <a:endParaRPr lang="en-US" sz="1800" dirty="0">
              <a:solidFill>
                <a:schemeClr val="bg2"/>
              </a:solidFill>
            </a:endParaRPr>
          </a:p>
          <a:p>
            <a:endParaRPr lang="en-IN" sz="1800" dirty="0"/>
          </a:p>
          <a:p>
            <a:r>
              <a:rPr lang="en-IN" sz="1800" dirty="0"/>
              <a:t>Example of Sales order</a:t>
            </a:r>
          </a:p>
          <a:p>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Finding RAP extension objects in ADT and HUB</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A16798CA-D8DC-60BA-DC31-91EC0468288D}"/>
              </a:ext>
            </a:extLst>
          </p:cNvPr>
          <p:cNvSpPr/>
          <p:nvPr/>
        </p:nvSpPr>
        <p:spPr>
          <a:xfrm>
            <a:off x="3286100" y="4725144"/>
            <a:ext cx="2664296" cy="72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a:solidFill>
                  <a:srgbClr val="000000"/>
                </a:solidFill>
                <a:effectLst/>
                <a:highlight>
                  <a:srgbClr val="FFFFFF"/>
                </a:highlight>
                <a:latin typeface="@Malgun Gothic" panose="020B0503020000020004" pitchFamily="34" charset="-127"/>
                <a:ea typeface="@Malgun Gothic" panose="020B0503020000020004" pitchFamily="34" charset="-127"/>
              </a:rPr>
              <a:t>I_SalesOrderTP</a:t>
            </a:r>
            <a:endParaRPr lang="en-IN"/>
          </a:p>
        </p:txBody>
      </p:sp>
      <p:sp>
        <p:nvSpPr>
          <p:cNvPr id="6" name="Rectangle 5">
            <a:extLst>
              <a:ext uri="{FF2B5EF4-FFF2-40B4-BE49-F238E27FC236}">
                <a16:creationId xmlns:a16="http://schemas.microsoft.com/office/drawing/2014/main" id="{56037EB9-D072-9DED-8B3E-50641F32E2B7}"/>
              </a:ext>
            </a:extLst>
          </p:cNvPr>
          <p:cNvSpPr/>
          <p:nvPr/>
        </p:nvSpPr>
        <p:spPr>
          <a:xfrm>
            <a:off x="4366220" y="5909463"/>
            <a:ext cx="2664296" cy="72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err="1">
                <a:solidFill>
                  <a:srgbClr val="000000"/>
                </a:solidFill>
                <a:highlight>
                  <a:srgbClr val="FFFFFF"/>
                </a:highlight>
                <a:latin typeface="@Malgun Gothic" panose="020B0503020000020004" pitchFamily="34" charset="-127"/>
                <a:ea typeface="@Malgun Gothic" panose="020B0503020000020004" pitchFamily="34" charset="-127"/>
              </a:rPr>
              <a:t>R</a:t>
            </a:r>
            <a:r>
              <a:rPr lang="en-IN" sz="1800" dirty="0" err="1">
                <a:solidFill>
                  <a:srgbClr val="000000"/>
                </a:solidFill>
                <a:effectLst/>
                <a:highlight>
                  <a:srgbClr val="FFFFFF"/>
                </a:highlight>
                <a:latin typeface="@Malgun Gothic" panose="020B0503020000020004" pitchFamily="34" charset="-127"/>
                <a:ea typeface="@Malgun Gothic" panose="020B0503020000020004" pitchFamily="34" charset="-127"/>
              </a:rPr>
              <a:t>_SalesOrderTP</a:t>
            </a:r>
            <a:endParaRPr lang="en-IN" dirty="0"/>
          </a:p>
        </p:txBody>
      </p:sp>
      <p:cxnSp>
        <p:nvCxnSpPr>
          <p:cNvPr id="8" name="Connector: Elbow 7">
            <a:extLst>
              <a:ext uri="{FF2B5EF4-FFF2-40B4-BE49-F238E27FC236}">
                <a16:creationId xmlns:a16="http://schemas.microsoft.com/office/drawing/2014/main" id="{44A33A0D-9295-C631-D549-6AC1178ACB9B}"/>
              </a:ext>
            </a:extLst>
          </p:cNvPr>
          <p:cNvCxnSpPr>
            <a:stCxn id="6" idx="0"/>
            <a:endCxn id="5" idx="2"/>
          </p:cNvCxnSpPr>
          <p:nvPr/>
        </p:nvCxnSpPr>
        <p:spPr>
          <a:xfrm rot="16200000" flipV="1">
            <a:off x="4926189" y="5137284"/>
            <a:ext cx="464239" cy="10801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0C0D675-33BC-1B42-1FC9-D51E42B3C922}"/>
              </a:ext>
            </a:extLst>
          </p:cNvPr>
          <p:cNvSpPr/>
          <p:nvPr/>
        </p:nvSpPr>
        <p:spPr>
          <a:xfrm>
            <a:off x="6454452" y="4712689"/>
            <a:ext cx="2664296" cy="7200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dirty="0" err="1">
                <a:solidFill>
                  <a:srgbClr val="000000"/>
                </a:solidFill>
                <a:effectLst/>
                <a:highlight>
                  <a:srgbClr val="FFFFFF"/>
                </a:highlight>
                <a:latin typeface="@Malgun Gothic" panose="020B0503020000020004" pitchFamily="34" charset="-127"/>
                <a:ea typeface="@Malgun Gothic" panose="020B0503020000020004" pitchFamily="34" charset="-127"/>
              </a:rPr>
              <a:t>C_SalesOrderManage</a:t>
            </a:r>
            <a:endParaRPr lang="en-IN" dirty="0"/>
          </a:p>
        </p:txBody>
      </p:sp>
      <p:cxnSp>
        <p:nvCxnSpPr>
          <p:cNvPr id="10" name="Connector: Elbow 9">
            <a:extLst>
              <a:ext uri="{FF2B5EF4-FFF2-40B4-BE49-F238E27FC236}">
                <a16:creationId xmlns:a16="http://schemas.microsoft.com/office/drawing/2014/main" id="{BE09C6B8-F524-91DE-0F05-53E5121F8ADC}"/>
              </a:ext>
            </a:extLst>
          </p:cNvPr>
          <p:cNvCxnSpPr>
            <a:cxnSpLocks/>
            <a:stCxn id="6" idx="0"/>
            <a:endCxn id="9" idx="2"/>
          </p:cNvCxnSpPr>
          <p:nvPr/>
        </p:nvCxnSpPr>
        <p:spPr>
          <a:xfrm rot="5400000" flipH="1" flipV="1">
            <a:off x="6504137" y="4627000"/>
            <a:ext cx="476694" cy="20882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4A28ED7-F3BB-3BC3-2653-0B23672132F0}"/>
              </a:ext>
            </a:extLst>
          </p:cNvPr>
          <p:cNvSpPr/>
          <p:nvPr/>
        </p:nvSpPr>
        <p:spPr>
          <a:xfrm>
            <a:off x="2818048" y="3140968"/>
            <a:ext cx="3600400" cy="1008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SAP Standard Fiori App</a:t>
            </a:r>
          </a:p>
        </p:txBody>
      </p:sp>
      <p:cxnSp>
        <p:nvCxnSpPr>
          <p:cNvPr id="15" name="Straight Arrow Connector 14">
            <a:extLst>
              <a:ext uri="{FF2B5EF4-FFF2-40B4-BE49-F238E27FC236}">
                <a16:creationId xmlns:a16="http://schemas.microsoft.com/office/drawing/2014/main" id="{E8D1C60B-3CB9-043D-F284-ECCDCE4080F1}"/>
              </a:ext>
            </a:extLst>
          </p:cNvPr>
          <p:cNvCxnSpPr>
            <a:stCxn id="5" idx="0"/>
            <a:endCxn id="13" idx="2"/>
          </p:cNvCxnSpPr>
          <p:nvPr/>
        </p:nvCxnSpPr>
        <p:spPr>
          <a:xfrm flipV="1">
            <a:off x="4618248" y="4149080"/>
            <a:ext cx="0"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605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8"/>
        <p:cNvGrpSpPr/>
        <p:nvPr/>
      </p:nvGrpSpPr>
      <p:grpSpPr>
        <a:xfrm>
          <a:off x="0" y="0"/>
          <a:ext cx="0" cy="0"/>
          <a:chOff x="0" y="0"/>
          <a:chExt cx="0" cy="0"/>
        </a:xfrm>
      </p:grpSpPr>
      <p:sp>
        <p:nvSpPr>
          <p:cNvPr id="1951" name="Google Shape;1951;p113"/>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Activate standard app</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
        <p:nvSpPr>
          <p:cNvPr id="3" name="TextBox 2">
            <a:extLst>
              <a:ext uri="{FF2B5EF4-FFF2-40B4-BE49-F238E27FC236}">
                <a16:creationId xmlns:a16="http://schemas.microsoft.com/office/drawing/2014/main" id="{0A430232-A1D2-F36A-DE2A-273F4A5F5D93}"/>
              </a:ext>
            </a:extLst>
          </p:cNvPr>
          <p:cNvSpPr txBox="1"/>
          <p:nvPr/>
        </p:nvSpPr>
        <p:spPr>
          <a:xfrm>
            <a:off x="191294" y="647098"/>
            <a:ext cx="11646811" cy="6340197"/>
          </a:xfrm>
          <a:prstGeom prst="rect">
            <a:avLst/>
          </a:prstGeom>
          <a:noFill/>
        </p:spPr>
        <p:txBody>
          <a:bodyPr wrap="square">
            <a:spAutoFit/>
          </a:bodyPr>
          <a:lstStyle/>
          <a:p>
            <a:pPr marL="342900" indent="-342900">
              <a:buAutoNum type="arabicPeriod"/>
            </a:pPr>
            <a:r>
              <a:rPr lang="en-US" sz="1800" dirty="0"/>
              <a:t>We need to find the sales order application in </a:t>
            </a:r>
            <a:r>
              <a:rPr lang="en-US" sz="1800" dirty="0">
                <a:hlinkClick r:id="rId4"/>
              </a:rPr>
              <a:t>SAP Fiori App reference library</a:t>
            </a:r>
            <a:endParaRPr lang="en-US" sz="1800" dirty="0"/>
          </a:p>
          <a:p>
            <a:pPr marL="342900" indent="-342900">
              <a:buAutoNum type="arabicPeriod"/>
            </a:pPr>
            <a:r>
              <a:rPr lang="en-US" sz="1800" dirty="0"/>
              <a:t>We need to check its configuration</a:t>
            </a:r>
          </a:p>
          <a:p>
            <a:pPr marL="342900" indent="-342900">
              <a:buAutoNum type="arabicPeriod"/>
            </a:pPr>
            <a:r>
              <a:rPr lang="en-US" sz="1800" dirty="0"/>
              <a:t>Activate the Standard Fiori App using Rapid Fiori Activation Task list and generate the role</a:t>
            </a:r>
          </a:p>
          <a:p>
            <a:r>
              <a:rPr lang="en-US" sz="1800" dirty="0"/>
              <a:t>Will activate all the </a:t>
            </a:r>
            <a:r>
              <a:rPr lang="en-US" sz="1800" dirty="0" err="1"/>
              <a:t>odata</a:t>
            </a:r>
            <a:r>
              <a:rPr lang="en-US" sz="1800" dirty="0"/>
              <a:t> services, and configure catalog and group with the role so that our user can access the Fiori apps.</a:t>
            </a:r>
          </a:p>
          <a:p>
            <a:r>
              <a:rPr lang="en-US" sz="1800" dirty="0" err="1"/>
              <a:t>Tcode</a:t>
            </a:r>
            <a:r>
              <a:rPr lang="en-US" sz="1800" dirty="0"/>
              <a:t>: STC01</a:t>
            </a:r>
          </a:p>
          <a:p>
            <a:r>
              <a:rPr lang="en-US" sz="1800" dirty="0" err="1"/>
              <a:t>Tasklist</a:t>
            </a:r>
            <a:r>
              <a:rPr lang="en-US" sz="1800" dirty="0"/>
              <a:t>: SAP_FIORI_CONTENT_ACTIVATION</a:t>
            </a:r>
          </a:p>
          <a:p>
            <a:r>
              <a:rPr lang="en-US" sz="1800" dirty="0"/>
              <a:t>Role: </a:t>
            </a:r>
            <a:r>
              <a:rPr lang="en-IN" b="0" i="0" dirty="0">
                <a:solidFill>
                  <a:srgbClr val="32363A"/>
                </a:solidFill>
                <a:effectLst/>
                <a:highlight>
                  <a:srgbClr val="FFFFFF"/>
                </a:highlight>
                <a:latin typeface="72" panose="020B0503030000000003" pitchFamily="34" charset="0"/>
              </a:rPr>
              <a:t>SAP_BR_INTERNAL_SALES_REP</a:t>
            </a:r>
          </a:p>
          <a:p>
            <a:r>
              <a:rPr lang="en-IN" dirty="0">
                <a:solidFill>
                  <a:srgbClr val="32363A"/>
                </a:solidFill>
                <a:highlight>
                  <a:srgbClr val="FFFFFF"/>
                </a:highlight>
                <a:latin typeface="72" panose="020B0503030000000003" pitchFamily="34" charset="0"/>
              </a:rPr>
              <a:t>Go to PFCG and assign the role </a:t>
            </a:r>
            <a:r>
              <a:rPr lang="en-IN" b="1" dirty="0">
                <a:solidFill>
                  <a:srgbClr val="32363A"/>
                </a:solidFill>
                <a:highlight>
                  <a:srgbClr val="FFFFFF"/>
                </a:highlight>
                <a:latin typeface="72" panose="020B0503030000000003" pitchFamily="34" charset="0"/>
              </a:rPr>
              <a:t>ZSAP_BR_INTERNAL_SALES_REP</a:t>
            </a:r>
          </a:p>
          <a:p>
            <a:endParaRPr lang="en-US" b="1" dirty="0">
              <a:solidFill>
                <a:srgbClr val="32363A"/>
              </a:solidFill>
              <a:highlight>
                <a:srgbClr val="FFFFFF"/>
              </a:highlight>
              <a:latin typeface="72" panose="020B0503030000000003" pitchFamily="34" charset="0"/>
            </a:endParaRPr>
          </a:p>
          <a:p>
            <a:pPr marL="342900" indent="-342900">
              <a:buAutoNum type="arabicPeriod" startAt="4"/>
            </a:pPr>
            <a:r>
              <a:rPr lang="en-US" sz="1800" dirty="0"/>
              <a:t>Assign the role to our user to access this Fiori app</a:t>
            </a:r>
          </a:p>
          <a:p>
            <a:pPr marL="342900" indent="-342900">
              <a:buAutoNum type="arabicPeriod" startAt="4"/>
            </a:pPr>
            <a:r>
              <a:rPr lang="en-US" sz="1800" dirty="0"/>
              <a:t>Make sure that in SPRO all the pricing conditions, pricing procedure and mapping of Sales org with procedure in </a:t>
            </a:r>
            <a:r>
              <a:rPr lang="en-US" sz="1800" dirty="0" err="1"/>
              <a:t>tcode</a:t>
            </a:r>
            <a:r>
              <a:rPr lang="en-US" sz="1800" dirty="0"/>
              <a:t> OVKK is maintained – Functional consultant</a:t>
            </a:r>
          </a:p>
          <a:p>
            <a:r>
              <a:rPr lang="en-US" sz="1800" dirty="0"/>
              <a:t>Test Data: if you are using Anubhav training system to demo this scenario use below test data:</a:t>
            </a:r>
          </a:p>
          <a:p>
            <a:r>
              <a:rPr lang="en-US" sz="1200" i="1" dirty="0"/>
              <a:t>Order Type: ZDPL</a:t>
            </a:r>
          </a:p>
          <a:p>
            <a:r>
              <a:rPr lang="en-US" sz="1200" i="1" dirty="0"/>
              <a:t>Sales Organization: CCPL</a:t>
            </a:r>
          </a:p>
          <a:p>
            <a:r>
              <a:rPr lang="en-US" sz="1200" i="1" dirty="0"/>
              <a:t>Distribution Channel: ZG</a:t>
            </a:r>
          </a:p>
          <a:p>
            <a:r>
              <a:rPr lang="en-US" sz="1200" i="1" dirty="0"/>
              <a:t>Division: 01</a:t>
            </a:r>
          </a:p>
          <a:p>
            <a:r>
              <a:rPr lang="en-US" sz="1200" i="1" dirty="0"/>
              <a:t>Ship to Party: 610000</a:t>
            </a:r>
          </a:p>
          <a:p>
            <a:r>
              <a:rPr lang="en-US" sz="1200" i="1" dirty="0"/>
              <a:t>Material: 167</a:t>
            </a:r>
          </a:p>
          <a:p>
            <a:pPr marL="342900" indent="-342900">
              <a:buAutoNum type="arabicPeriod" startAt="4"/>
            </a:pPr>
            <a:r>
              <a:rPr lang="en-US" sz="1800" dirty="0"/>
              <a:t>Testing – Create sales order - /n/ui2/</a:t>
            </a:r>
            <a:r>
              <a:rPr lang="en-US" sz="1800" dirty="0" err="1"/>
              <a:t>flp</a:t>
            </a:r>
            <a:endParaRPr lang="en-US" sz="1800" dirty="0"/>
          </a:p>
          <a:p>
            <a:pPr marL="342900" indent="-342900">
              <a:buAutoNum type="arabicPeriod" startAt="4"/>
            </a:pPr>
            <a:endParaRPr lang="en-US" sz="1800" dirty="0"/>
          </a:p>
          <a:p>
            <a:r>
              <a:rPr lang="en-US" sz="1800" dirty="0">
                <a:hlinkClick r:id="rId5"/>
              </a:rPr>
              <a:t>server@anubhavtrainings.com</a:t>
            </a:r>
            <a:endParaRPr lang="en-US" sz="1800" dirty="0"/>
          </a:p>
          <a:p>
            <a:r>
              <a:rPr lang="en-US" sz="1800" dirty="0"/>
              <a:t>Subscribe an S/4HANA 2023 OP system access @ 40 USD per month</a:t>
            </a:r>
          </a:p>
          <a:p>
            <a:endParaRPr lang="en-IN" sz="1800" dirty="0"/>
          </a:p>
        </p:txBody>
      </p:sp>
    </p:spTree>
    <p:extLst>
      <p:ext uri="{BB962C8B-B14F-4D97-AF65-F5344CB8AC3E}">
        <p14:creationId xmlns:p14="http://schemas.microsoft.com/office/powerpoint/2010/main" val="3304705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CCC554-5F5F-4C41-842A-E233080CC55E}"/>
              </a:ext>
            </a:extLst>
          </p:cNvPr>
          <p:cNvSpPr>
            <a:spLocks noGrp="1"/>
          </p:cNvSpPr>
          <p:nvPr>
            <p:ph type="sldNum" sz="quarter" idx="12"/>
          </p:nvPr>
        </p:nvSpPr>
        <p:spPr>
          <a:xfrm>
            <a:off x="11701102" y="6446501"/>
            <a:ext cx="330114" cy="366087"/>
          </a:xfrm>
        </p:spPr>
        <p:txBody>
          <a:bodyPr/>
          <a:lstStyle/>
          <a:p>
            <a:fld id="{96E69268-9C8B-4EBF-A9EE-DC5DC2D48DC3}" type="slidenum">
              <a:rPr lang="en-US" sz="1333"/>
              <a:pPr/>
              <a:t>22</a:t>
            </a:fld>
            <a:endParaRPr lang="en-US" sz="1333" dirty="0">
              <a:latin typeface="Segoe UI Black" panose="020B0A02040204020203" pitchFamily="34" charset="0"/>
              <a:ea typeface="Segoe UI Black" panose="020B0A02040204020203" pitchFamily="34" charset="0"/>
            </a:endParaRPr>
          </a:p>
        </p:txBody>
      </p:sp>
      <p:sp>
        <p:nvSpPr>
          <p:cNvPr id="87" name="TextBox 86">
            <a:extLst>
              <a:ext uri="{FF2B5EF4-FFF2-40B4-BE49-F238E27FC236}">
                <a16:creationId xmlns:a16="http://schemas.microsoft.com/office/drawing/2014/main" id="{A775FDA3-5EF9-E28D-894C-872BB03E42EE}"/>
              </a:ext>
            </a:extLst>
          </p:cNvPr>
          <p:cNvSpPr txBox="1"/>
          <p:nvPr/>
        </p:nvSpPr>
        <p:spPr>
          <a:xfrm>
            <a:off x="224979" y="788088"/>
            <a:ext cx="11806237" cy="3847207"/>
          </a:xfrm>
          <a:prstGeom prst="rect">
            <a:avLst/>
          </a:prstGeom>
          <a:noFill/>
        </p:spPr>
        <p:txBody>
          <a:bodyPr wrap="square" rtlCol="0">
            <a:spAutoFit/>
          </a:bodyPr>
          <a:lstStyle/>
          <a:p>
            <a:r>
              <a:rPr lang="en-US" sz="1800" dirty="0">
                <a:hlinkClick r:id="rId2"/>
              </a:rPr>
              <a:t>https://training.sap.com/certification/validity?keepQueryParams=1&amp;keepRequestMethod=1</a:t>
            </a:r>
            <a:endParaRPr lang="en-US" sz="1800" dirty="0"/>
          </a:p>
          <a:p>
            <a:r>
              <a:rPr lang="en-IN" sz="1800" dirty="0">
                <a:hlinkClick r:id="rId3"/>
              </a:rPr>
              <a:t>https://training.sap.com/certification/c_abapd_2309-sap-certified-associate--back-end-developer---abap-cloud-g/</a:t>
            </a:r>
            <a:r>
              <a:rPr lang="en-IN" sz="1800" dirty="0"/>
              <a:t>?</a:t>
            </a:r>
          </a:p>
          <a:p>
            <a:endParaRPr lang="en-IN" sz="1800" dirty="0"/>
          </a:p>
          <a:p>
            <a:endParaRPr lang="en-IN" sz="1800" b="1" dirty="0"/>
          </a:p>
          <a:p>
            <a:pPr algn="l"/>
            <a:r>
              <a:rPr lang="en-US" sz="1400" b="1" i="0" dirty="0">
                <a:effectLst/>
                <a:highlight>
                  <a:srgbClr val="FFFFFF"/>
                </a:highlight>
                <a:latin typeface="bentonsans"/>
              </a:rPr>
              <a:t>C_ABAPD_2309</a:t>
            </a:r>
          </a:p>
          <a:p>
            <a:pPr algn="l"/>
            <a:r>
              <a:rPr lang="en-US" sz="1400" b="1" i="0" dirty="0">
                <a:effectLst/>
                <a:highlight>
                  <a:srgbClr val="FFFFFF"/>
                </a:highlight>
                <a:latin typeface="bentonsans"/>
              </a:rPr>
              <a:t>SAP Certified Associate – Back-End Developer - ABAP Cloud</a:t>
            </a:r>
          </a:p>
          <a:p>
            <a:endParaRPr lang="en-IN" sz="1800" dirty="0"/>
          </a:p>
          <a:p>
            <a:endParaRPr lang="en-IN" sz="1800" dirty="0"/>
          </a:p>
          <a:p>
            <a:r>
              <a:rPr lang="en-IN" sz="1800" dirty="0">
                <a:hlinkClick r:id="rId4"/>
              </a:rPr>
              <a:t>Raj.shettyhyd@gmail.com</a:t>
            </a:r>
            <a:endParaRPr lang="en-IN" sz="1800" dirty="0"/>
          </a:p>
          <a:p>
            <a:r>
              <a:rPr lang="en-IN" sz="1800" dirty="0"/>
              <a:t>DYOR</a:t>
            </a:r>
          </a:p>
          <a:p>
            <a:endParaRPr lang="en-IN" sz="1800" dirty="0"/>
          </a:p>
          <a:p>
            <a:endParaRPr lang="en-IN" sz="1800" dirty="0"/>
          </a:p>
          <a:p>
            <a:r>
              <a:rPr lang="en-IN" sz="1800" dirty="0">
                <a:hlinkClick r:id="rId5"/>
              </a:rPr>
              <a:t>Anubhav.abap@gmail.com</a:t>
            </a:r>
            <a:endParaRPr lang="en-IN" sz="1800" dirty="0"/>
          </a:p>
          <a:p>
            <a:endParaRPr lang="en-IN" sz="1800" dirty="0"/>
          </a:p>
        </p:txBody>
      </p:sp>
      <p:sp>
        <p:nvSpPr>
          <p:cNvPr id="90" name="TextBox 89">
            <a:extLst>
              <a:ext uri="{FF2B5EF4-FFF2-40B4-BE49-F238E27FC236}">
                <a16:creationId xmlns:a16="http://schemas.microsoft.com/office/drawing/2014/main" id="{C8312175-0071-5A91-06A9-3499F67EC833}"/>
              </a:ext>
            </a:extLst>
          </p:cNvPr>
          <p:cNvSpPr txBox="1"/>
          <p:nvPr/>
        </p:nvSpPr>
        <p:spPr>
          <a:xfrm>
            <a:off x="191294" y="895"/>
            <a:ext cx="11231710" cy="646203"/>
          </a:xfrm>
          <a:prstGeom prst="rect">
            <a:avLst/>
          </a:prstGeom>
          <a:noFill/>
        </p:spPr>
        <p:txBody>
          <a:bodyPr wrap="square" rtlCol="0">
            <a:spAutoFit/>
          </a:bodyPr>
          <a:lstStyle/>
          <a:p>
            <a:r>
              <a:rPr lang="en-US" sz="3599" dirty="0">
                <a:latin typeface="Cooper Black" panose="0208090404030B020404" pitchFamily="18" charset="0"/>
              </a:rPr>
              <a:t>Certification</a:t>
            </a:r>
            <a:endParaRPr lang="en-IN" sz="3599" dirty="0">
              <a:latin typeface="Cooper Black" panose="0208090404030B020404" pitchFamily="18" charset="0"/>
            </a:endParaRPr>
          </a:p>
        </p:txBody>
      </p:sp>
      <p:sp>
        <p:nvSpPr>
          <p:cNvPr id="2" name="TextBox 1">
            <a:extLst>
              <a:ext uri="{FF2B5EF4-FFF2-40B4-BE49-F238E27FC236}">
                <a16:creationId xmlns:a16="http://schemas.microsoft.com/office/drawing/2014/main" id="{0B33C8CC-0F2E-5DA3-7FA8-B6BA9EE56AA2}"/>
              </a:ext>
            </a:extLst>
          </p:cNvPr>
          <p:cNvSpPr txBox="1"/>
          <p:nvPr/>
        </p:nvSpPr>
        <p:spPr>
          <a:xfrm>
            <a:off x="9249806" y="6491044"/>
            <a:ext cx="2961680" cy="276999"/>
          </a:xfrm>
          <a:prstGeom prst="rect">
            <a:avLst/>
          </a:prstGeom>
          <a:noFill/>
        </p:spPr>
        <p:txBody>
          <a:bodyPr wrap="square" rtlCol="0">
            <a:spAutoFit/>
          </a:bodyPr>
          <a:lstStyle/>
          <a:p>
            <a:r>
              <a:rPr lang="en-US" sz="1200" dirty="0">
                <a:latin typeface="Cooper Black" panose="0208090404030B020404" pitchFamily="18" charset="0"/>
              </a:rPr>
              <a:t>www.anubhavtrainings.com</a:t>
            </a:r>
            <a:endParaRPr lang="en-IN" sz="1200" dirty="0">
              <a:latin typeface="Cooper Black" panose="0208090404030B020404" pitchFamily="18" charset="0"/>
            </a:endParaRPr>
          </a:p>
        </p:txBody>
      </p:sp>
      <p:pic>
        <p:nvPicPr>
          <p:cNvPr id="3" name="Picture 2">
            <a:extLst>
              <a:ext uri="{FF2B5EF4-FFF2-40B4-BE49-F238E27FC236}">
                <a16:creationId xmlns:a16="http://schemas.microsoft.com/office/drawing/2014/main" id="{F89C887D-D9BC-50F6-8EC1-542E14ED8A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88213" y="45412"/>
            <a:ext cx="436629" cy="431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9342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BB0BAE-F023-4B67-BE79-3E1A8ACA9361}"/>
              </a:ext>
            </a:extLst>
          </p:cNvPr>
          <p:cNvSpPr txBox="1"/>
          <p:nvPr/>
        </p:nvSpPr>
        <p:spPr>
          <a:xfrm>
            <a:off x="1260763" y="3440863"/>
            <a:ext cx="5583381"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6000" b="1" i="0" u="none" strike="noStrike" kern="0" cap="none" spc="0" normalizeH="0" baseline="0" noProof="0" dirty="0">
                <a:ln>
                  <a:noFill/>
                </a:ln>
                <a:solidFill>
                  <a:srgbClr val="75C042"/>
                </a:solidFill>
                <a:effectLst/>
                <a:uLnTx/>
                <a:uFillTx/>
                <a:latin typeface="Arial"/>
                <a:cs typeface="Arial"/>
                <a:sym typeface="Arial"/>
              </a:rPr>
              <a:t>Thank</a:t>
            </a:r>
            <a:r>
              <a:rPr kumimoji="0" lang="en-IN" sz="6000" b="1" i="0" u="none" strike="noStrike" kern="0" cap="none" spc="0" normalizeH="0" baseline="0" noProof="0" dirty="0">
                <a:ln>
                  <a:noFill/>
                </a:ln>
                <a:solidFill>
                  <a:srgbClr val="BDBDBD"/>
                </a:solidFill>
                <a:effectLst/>
                <a:uLnTx/>
                <a:uFillTx/>
                <a:latin typeface="Arial"/>
                <a:cs typeface="Arial"/>
                <a:sym typeface="Arial"/>
              </a:rPr>
              <a:t> </a:t>
            </a:r>
            <a:r>
              <a:rPr kumimoji="0" lang="en-IN" sz="6000" b="1"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rPr>
              <a:t>You</a:t>
            </a:r>
            <a:endParaRPr kumimoji="0" lang="en-IN" sz="6000" b="0" i="0" u="none" strike="noStrike" kern="0" cap="none" spc="0" normalizeH="0" baseline="0" noProof="0" dirty="0">
              <a:ln>
                <a:noFill/>
              </a:ln>
              <a:solidFill>
                <a:srgbClr val="98C536"/>
              </a:solidFill>
              <a:effectLst/>
              <a:uLnTx/>
              <a:uFillTx/>
              <a:latin typeface="Segoe UI Light" panose="020B0502040204020203" pitchFamily="34" charset="0"/>
              <a:cs typeface="Segoe UI Light" panose="020B0502040204020203" pitchFamily="34" charset="0"/>
              <a:sym typeface="Arial"/>
            </a:endParaRPr>
          </a:p>
        </p:txBody>
      </p:sp>
      <p:sp>
        <p:nvSpPr>
          <p:cNvPr id="3" name="TextBox 2">
            <a:extLst>
              <a:ext uri="{FF2B5EF4-FFF2-40B4-BE49-F238E27FC236}">
                <a16:creationId xmlns:a16="http://schemas.microsoft.com/office/drawing/2014/main" id="{CCD57203-1FF5-432E-8E3E-4DFC442AA54C}"/>
              </a:ext>
            </a:extLst>
          </p:cNvPr>
          <p:cNvSpPr txBox="1"/>
          <p:nvPr/>
        </p:nvSpPr>
        <p:spPr>
          <a:xfrm>
            <a:off x="1260763" y="4581128"/>
            <a:ext cx="5583381"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a:ln>
                  <a:noFill/>
                </a:ln>
                <a:solidFill>
                  <a:srgbClr val="98C536"/>
                </a:solidFill>
                <a:effectLst/>
                <a:uLnTx/>
                <a:uFillTx/>
                <a:latin typeface="Segoe UI" panose="020B0502040204020203" pitchFamily="34" charset="0"/>
                <a:ea typeface="Calibri Light" charset="0"/>
                <a:cs typeface="Segoe UI" panose="020B0502040204020203" pitchFamily="34" charset="0"/>
                <a:sym typeface="Arial"/>
              </a:rPr>
              <a:t>End of </a:t>
            </a:r>
            <a:r>
              <a:rPr kumimoji="0" lang="en-US" sz="5400" b="1" i="0" u="none" strike="noStrike" kern="0" cap="none" spc="0" normalizeH="0" baseline="0" noProof="0" dirty="0">
                <a:ln>
                  <a:noFill/>
                </a:ln>
                <a:solidFill>
                  <a:srgbClr val="75C042"/>
                </a:solidFill>
                <a:effectLst/>
                <a:uLnTx/>
                <a:uFillTx/>
                <a:latin typeface="Segoe UI" panose="020B0502040204020203" pitchFamily="34" charset="0"/>
                <a:ea typeface="Calibri Light" charset="0"/>
                <a:cs typeface="Segoe UI" panose="020B0502040204020203" pitchFamily="34" charset="0"/>
                <a:sym typeface="Arial"/>
              </a:rPr>
              <a:t>Day 18</a:t>
            </a:r>
          </a:p>
        </p:txBody>
      </p:sp>
      <p:grpSp>
        <p:nvGrpSpPr>
          <p:cNvPr id="4" name="Group 3">
            <a:extLst>
              <a:ext uri="{FF2B5EF4-FFF2-40B4-BE49-F238E27FC236}">
                <a16:creationId xmlns:a16="http://schemas.microsoft.com/office/drawing/2014/main" id="{E98CF33A-90E6-4EA2-B3D7-0B26F42FF079}"/>
              </a:ext>
            </a:extLst>
          </p:cNvPr>
          <p:cNvGrpSpPr/>
          <p:nvPr/>
        </p:nvGrpSpPr>
        <p:grpSpPr>
          <a:xfrm>
            <a:off x="1260763" y="5662865"/>
            <a:ext cx="1311594" cy="371301"/>
            <a:chOff x="1162522" y="5662865"/>
            <a:chExt cx="1311594" cy="371301"/>
          </a:xfrm>
        </p:grpSpPr>
        <p:sp>
          <p:nvSpPr>
            <p:cNvPr id="5" name="Oval 4">
              <a:extLst>
                <a:ext uri="{FF2B5EF4-FFF2-40B4-BE49-F238E27FC236}">
                  <a16:creationId xmlns:a16="http://schemas.microsoft.com/office/drawing/2014/main" id="{C21818D1-4413-4BFC-80DF-9BAF80F237AF}"/>
                </a:ext>
              </a:extLst>
            </p:cNvPr>
            <p:cNvSpPr/>
            <p:nvPr/>
          </p:nvSpPr>
          <p:spPr>
            <a:xfrm>
              <a:off x="1162522"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Shape">
              <a:hlinkClick r:id="rId2"/>
              <a:extLst>
                <a:ext uri="{FF2B5EF4-FFF2-40B4-BE49-F238E27FC236}">
                  <a16:creationId xmlns:a16="http://schemas.microsoft.com/office/drawing/2014/main" id="{EDFC2025-1ECF-4924-AE38-C781400903DF}"/>
                </a:ext>
              </a:extLst>
            </p:cNvPr>
            <p:cNvSpPr/>
            <p:nvPr/>
          </p:nvSpPr>
          <p:spPr>
            <a:xfrm>
              <a:off x="1296648" y="5763560"/>
              <a:ext cx="85868" cy="184254"/>
            </a:xfrm>
            <a:custGeom>
              <a:avLst/>
              <a:gdLst/>
              <a:ahLst/>
              <a:cxnLst>
                <a:cxn ang="0">
                  <a:pos x="wd2" y="hd2"/>
                </a:cxn>
                <a:cxn ang="5400000">
                  <a:pos x="wd2" y="hd2"/>
                </a:cxn>
                <a:cxn ang="10800000">
                  <a:pos x="wd2" y="hd2"/>
                </a:cxn>
                <a:cxn ang="16200000">
                  <a:pos x="wd2" y="hd2"/>
                </a:cxn>
              </a:cxnLst>
              <a:rect l="0" t="0" r="r" b="b"/>
              <a:pathLst>
                <a:path w="21600" h="21600" extrusionOk="0">
                  <a:moveTo>
                    <a:pt x="14372" y="7078"/>
                  </a:moveTo>
                  <a:lnTo>
                    <a:pt x="14372" y="5216"/>
                  </a:lnTo>
                  <a:cubicBezTo>
                    <a:pt x="14372" y="4937"/>
                    <a:pt x="14400" y="4721"/>
                    <a:pt x="14456" y="4568"/>
                  </a:cubicBezTo>
                  <a:cubicBezTo>
                    <a:pt x="14512" y="4415"/>
                    <a:pt x="14639" y="4264"/>
                    <a:pt x="14836" y="4115"/>
                  </a:cubicBezTo>
                  <a:cubicBezTo>
                    <a:pt x="15033" y="3967"/>
                    <a:pt x="15352" y="3864"/>
                    <a:pt x="15793" y="3808"/>
                  </a:cubicBezTo>
                  <a:cubicBezTo>
                    <a:pt x="16233" y="3751"/>
                    <a:pt x="16819" y="3722"/>
                    <a:pt x="17551" y="3722"/>
                  </a:cubicBezTo>
                  <a:lnTo>
                    <a:pt x="21544" y="3722"/>
                  </a:lnTo>
                  <a:lnTo>
                    <a:pt x="21544" y="0"/>
                  </a:lnTo>
                  <a:lnTo>
                    <a:pt x="15160" y="0"/>
                  </a:lnTo>
                  <a:cubicBezTo>
                    <a:pt x="11466" y="0"/>
                    <a:pt x="8813" y="409"/>
                    <a:pt x="7200" y="1225"/>
                  </a:cubicBezTo>
                  <a:cubicBezTo>
                    <a:pt x="5588" y="2042"/>
                    <a:pt x="4782" y="3246"/>
                    <a:pt x="4782" y="4836"/>
                  </a:cubicBezTo>
                  <a:lnTo>
                    <a:pt x="4782" y="7077"/>
                  </a:lnTo>
                  <a:lnTo>
                    <a:pt x="0" y="7077"/>
                  </a:lnTo>
                  <a:lnTo>
                    <a:pt x="0" y="10800"/>
                  </a:lnTo>
                  <a:lnTo>
                    <a:pt x="4781" y="10800"/>
                  </a:lnTo>
                  <a:lnTo>
                    <a:pt x="4781" y="21600"/>
                  </a:lnTo>
                  <a:lnTo>
                    <a:pt x="14372" y="21600"/>
                  </a:lnTo>
                  <a:lnTo>
                    <a:pt x="14372" y="10800"/>
                  </a:lnTo>
                  <a:lnTo>
                    <a:pt x="20756" y="10800"/>
                  </a:lnTo>
                  <a:lnTo>
                    <a:pt x="21600" y="7078"/>
                  </a:lnTo>
                  <a:cubicBezTo>
                    <a:pt x="21600" y="7078"/>
                    <a:pt x="14372" y="7078"/>
                    <a:pt x="14372" y="7078"/>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7" name="Oval 6">
              <a:extLst>
                <a:ext uri="{FF2B5EF4-FFF2-40B4-BE49-F238E27FC236}">
                  <a16:creationId xmlns:a16="http://schemas.microsoft.com/office/drawing/2014/main" id="{5C594A17-950B-4231-AA93-6E8DB90F8098}"/>
                </a:ext>
              </a:extLst>
            </p:cNvPr>
            <p:cNvSpPr/>
            <p:nvPr/>
          </p:nvSpPr>
          <p:spPr>
            <a:xfrm>
              <a:off x="1632668"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Shape">
              <a:hlinkClick r:id="rId3"/>
              <a:extLst>
                <a:ext uri="{FF2B5EF4-FFF2-40B4-BE49-F238E27FC236}">
                  <a16:creationId xmlns:a16="http://schemas.microsoft.com/office/drawing/2014/main" id="{C70A3C55-CE25-4C0F-9537-824AEA080D1D}"/>
                </a:ext>
              </a:extLst>
            </p:cNvPr>
            <p:cNvSpPr/>
            <p:nvPr/>
          </p:nvSpPr>
          <p:spPr>
            <a:xfrm>
              <a:off x="1716213" y="5774232"/>
              <a:ext cx="200503" cy="162908"/>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797" y="2991"/>
                    <a:pt x="19941" y="3278"/>
                    <a:pt x="19048" y="3418"/>
                  </a:cubicBezTo>
                  <a:cubicBezTo>
                    <a:pt x="19966" y="2743"/>
                    <a:pt x="20667" y="1683"/>
                    <a:pt x="20997" y="405"/>
                  </a:cubicBezTo>
                  <a:cubicBezTo>
                    <a:pt x="20141" y="1034"/>
                    <a:pt x="19196" y="1477"/>
                    <a:pt x="18188" y="1725"/>
                  </a:cubicBezTo>
                  <a:cubicBezTo>
                    <a:pt x="17376" y="660"/>
                    <a:pt x="16217" y="0"/>
                    <a:pt x="14954" y="0"/>
                  </a:cubicBezTo>
                  <a:cubicBezTo>
                    <a:pt x="12502" y="0"/>
                    <a:pt x="10529" y="2449"/>
                    <a:pt x="10529" y="5451"/>
                  </a:cubicBezTo>
                  <a:cubicBezTo>
                    <a:pt x="10529" y="5883"/>
                    <a:pt x="10558" y="6299"/>
                    <a:pt x="10631" y="6694"/>
                  </a:cubicBezTo>
                  <a:cubicBezTo>
                    <a:pt x="6950" y="6473"/>
                    <a:pt x="3692" y="4302"/>
                    <a:pt x="1504" y="994"/>
                  </a:cubicBezTo>
                  <a:cubicBezTo>
                    <a:pt x="1122" y="1809"/>
                    <a:pt x="898" y="2743"/>
                    <a:pt x="898" y="3748"/>
                  </a:cubicBezTo>
                  <a:cubicBezTo>
                    <a:pt x="898" y="5636"/>
                    <a:pt x="1687" y="7309"/>
                    <a:pt x="2865" y="8278"/>
                  </a:cubicBezTo>
                  <a:cubicBezTo>
                    <a:pt x="2153" y="8261"/>
                    <a:pt x="1455" y="8007"/>
                    <a:pt x="864" y="7606"/>
                  </a:cubicBezTo>
                  <a:cubicBezTo>
                    <a:pt x="864" y="7623"/>
                    <a:pt x="864" y="7645"/>
                    <a:pt x="864" y="7666"/>
                  </a:cubicBezTo>
                  <a:cubicBezTo>
                    <a:pt x="864" y="10315"/>
                    <a:pt x="2399" y="12515"/>
                    <a:pt x="4412" y="13022"/>
                  </a:cubicBezTo>
                  <a:cubicBezTo>
                    <a:pt x="4051" y="13143"/>
                    <a:pt x="3658" y="13201"/>
                    <a:pt x="3251" y="13201"/>
                  </a:cubicBezTo>
                  <a:cubicBezTo>
                    <a:pt x="2967" y="13201"/>
                    <a:pt x="2681" y="13181"/>
                    <a:pt x="2412" y="13108"/>
                  </a:cubicBezTo>
                  <a:cubicBezTo>
                    <a:pt x="2986" y="15266"/>
                    <a:pt x="4614" y="16853"/>
                    <a:pt x="6550" y="16905"/>
                  </a:cubicBezTo>
                  <a:cubicBezTo>
                    <a:pt x="5044" y="18355"/>
                    <a:pt x="3131" y="19229"/>
                    <a:pt x="1060" y="19229"/>
                  </a:cubicBezTo>
                  <a:cubicBezTo>
                    <a:pt x="697" y="19229"/>
                    <a:pt x="348" y="19209"/>
                    <a:pt x="0" y="19154"/>
                  </a:cubicBezTo>
                  <a:cubicBezTo>
                    <a:pt x="1962" y="20711"/>
                    <a:pt x="4286" y="21600"/>
                    <a:pt x="6793" y="21600"/>
                  </a:cubicBezTo>
                  <a:cubicBezTo>
                    <a:pt x="14942" y="21600"/>
                    <a:pt x="19397" y="13292"/>
                    <a:pt x="19397" y="6091"/>
                  </a:cubicBezTo>
                  <a:cubicBezTo>
                    <a:pt x="19397" y="5850"/>
                    <a:pt x="19390" y="5618"/>
                    <a:pt x="19380" y="5387"/>
                  </a:cubicBezTo>
                  <a:cubicBezTo>
                    <a:pt x="20259" y="4619"/>
                    <a:pt x="20998" y="3660"/>
                    <a:pt x="21600" y="2557"/>
                  </a:cubicBezTo>
                  <a:cubicBezTo>
                    <a:pt x="21600" y="2557"/>
                    <a:pt x="21600" y="2557"/>
                    <a:pt x="21600" y="2557"/>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sp>
          <p:nvSpPr>
            <p:cNvPr id="9" name="Oval 8">
              <a:extLst>
                <a:ext uri="{FF2B5EF4-FFF2-40B4-BE49-F238E27FC236}">
                  <a16:creationId xmlns:a16="http://schemas.microsoft.com/office/drawing/2014/main" id="{AF389CA4-9215-4DA8-BFFA-FA4329B49979}"/>
                </a:ext>
              </a:extLst>
            </p:cNvPr>
            <p:cNvSpPr/>
            <p:nvPr/>
          </p:nvSpPr>
          <p:spPr>
            <a:xfrm>
              <a:off x="2102815" y="5662865"/>
              <a:ext cx="371301" cy="3713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Shape">
              <a:hlinkClick r:id="rId4"/>
              <a:extLst>
                <a:ext uri="{FF2B5EF4-FFF2-40B4-BE49-F238E27FC236}">
                  <a16:creationId xmlns:a16="http://schemas.microsoft.com/office/drawing/2014/main" id="{F0CB12D6-F0DA-4BB6-B2C7-4BE43A29C51F}"/>
                </a:ext>
              </a:extLst>
            </p:cNvPr>
            <p:cNvSpPr/>
            <p:nvPr/>
          </p:nvSpPr>
          <p:spPr>
            <a:xfrm>
              <a:off x="2189003" y="5751342"/>
              <a:ext cx="202748" cy="202749"/>
            </a:xfrm>
            <a:custGeom>
              <a:avLst/>
              <a:gdLst/>
              <a:ahLst/>
              <a:cxnLst>
                <a:cxn ang="0">
                  <a:pos x="wd2" y="hd2"/>
                </a:cxn>
                <a:cxn ang="5400000">
                  <a:pos x="wd2" y="hd2"/>
                </a:cxn>
                <a:cxn ang="10800000">
                  <a:pos x="wd2" y="hd2"/>
                </a:cxn>
                <a:cxn ang="16200000">
                  <a:pos x="wd2" y="hd2"/>
                </a:cxn>
              </a:cxnLst>
              <a:rect l="0" t="0" r="r" b="b"/>
              <a:pathLst>
                <a:path w="21600" h="21600" extrusionOk="0">
                  <a:moveTo>
                    <a:pt x="19427" y="11280"/>
                  </a:moveTo>
                  <a:cubicBezTo>
                    <a:pt x="17712" y="10975"/>
                    <a:pt x="15821" y="11022"/>
                    <a:pt x="13768" y="11419"/>
                  </a:cubicBezTo>
                  <a:cubicBezTo>
                    <a:pt x="13571" y="10725"/>
                    <a:pt x="13362" y="10071"/>
                    <a:pt x="13146" y="9456"/>
                  </a:cubicBezTo>
                  <a:cubicBezTo>
                    <a:pt x="15173" y="8681"/>
                    <a:pt x="16814" y="7539"/>
                    <a:pt x="18018" y="6057"/>
                  </a:cubicBezTo>
                  <a:cubicBezTo>
                    <a:pt x="18916" y="7419"/>
                    <a:pt x="19440" y="9050"/>
                    <a:pt x="19440" y="10800"/>
                  </a:cubicBezTo>
                  <a:cubicBezTo>
                    <a:pt x="19440" y="10961"/>
                    <a:pt x="19435" y="11121"/>
                    <a:pt x="19427" y="11280"/>
                  </a:cubicBezTo>
                  <a:cubicBezTo>
                    <a:pt x="19427" y="11280"/>
                    <a:pt x="19427" y="11280"/>
                    <a:pt x="19427" y="11280"/>
                  </a:cubicBezTo>
                  <a:close/>
                  <a:moveTo>
                    <a:pt x="15025" y="18334"/>
                  </a:moveTo>
                  <a:cubicBezTo>
                    <a:pt x="14873" y="16593"/>
                    <a:pt x="14617" y="14987"/>
                    <a:pt x="14296" y="13522"/>
                  </a:cubicBezTo>
                  <a:cubicBezTo>
                    <a:pt x="15886" y="13225"/>
                    <a:pt x="17507" y="13137"/>
                    <a:pt x="19038" y="13406"/>
                  </a:cubicBezTo>
                  <a:cubicBezTo>
                    <a:pt x="18371" y="15511"/>
                    <a:pt x="16918" y="17268"/>
                    <a:pt x="15025" y="18334"/>
                  </a:cubicBezTo>
                  <a:cubicBezTo>
                    <a:pt x="15025" y="18334"/>
                    <a:pt x="15025" y="18334"/>
                    <a:pt x="15025" y="18334"/>
                  </a:cubicBezTo>
                  <a:close/>
                  <a:moveTo>
                    <a:pt x="10800" y="19440"/>
                  </a:moveTo>
                  <a:cubicBezTo>
                    <a:pt x="8577" y="19440"/>
                    <a:pt x="6548" y="18596"/>
                    <a:pt x="5015" y="17212"/>
                  </a:cubicBezTo>
                  <a:cubicBezTo>
                    <a:pt x="6456" y="16365"/>
                    <a:pt x="9162" y="14922"/>
                    <a:pt x="12199" y="14029"/>
                  </a:cubicBezTo>
                  <a:cubicBezTo>
                    <a:pt x="12538" y="15587"/>
                    <a:pt x="12795" y="17303"/>
                    <a:pt x="12924" y="19176"/>
                  </a:cubicBezTo>
                  <a:cubicBezTo>
                    <a:pt x="12244" y="19348"/>
                    <a:pt x="11533" y="19440"/>
                    <a:pt x="10800" y="19440"/>
                  </a:cubicBezTo>
                  <a:cubicBezTo>
                    <a:pt x="10800" y="19440"/>
                    <a:pt x="10800" y="19440"/>
                    <a:pt x="10800" y="19440"/>
                  </a:cubicBezTo>
                  <a:close/>
                  <a:moveTo>
                    <a:pt x="2160" y="10800"/>
                  </a:moveTo>
                  <a:cubicBezTo>
                    <a:pt x="2160" y="10677"/>
                    <a:pt x="2163" y="10555"/>
                    <a:pt x="2168" y="10434"/>
                  </a:cubicBezTo>
                  <a:cubicBezTo>
                    <a:pt x="3029" y="10541"/>
                    <a:pt x="4305" y="10658"/>
                    <a:pt x="5793" y="10658"/>
                  </a:cubicBezTo>
                  <a:cubicBezTo>
                    <a:pt x="6514" y="10658"/>
                    <a:pt x="7284" y="10631"/>
                    <a:pt x="8081" y="10562"/>
                  </a:cubicBezTo>
                  <a:cubicBezTo>
                    <a:pt x="9142" y="10470"/>
                    <a:pt x="10142" y="10310"/>
                    <a:pt x="11081" y="10088"/>
                  </a:cubicBezTo>
                  <a:cubicBezTo>
                    <a:pt x="11287" y="10669"/>
                    <a:pt x="11485" y="11281"/>
                    <a:pt x="11671" y="11928"/>
                  </a:cubicBezTo>
                  <a:cubicBezTo>
                    <a:pt x="10698" y="12211"/>
                    <a:pt x="9693" y="12565"/>
                    <a:pt x="8656" y="12990"/>
                  </a:cubicBezTo>
                  <a:cubicBezTo>
                    <a:pt x="6423" y="13906"/>
                    <a:pt x="4601" y="14931"/>
                    <a:pt x="3585" y="15547"/>
                  </a:cubicBezTo>
                  <a:cubicBezTo>
                    <a:pt x="2685" y="14184"/>
                    <a:pt x="2160" y="12552"/>
                    <a:pt x="2160" y="10800"/>
                  </a:cubicBezTo>
                  <a:cubicBezTo>
                    <a:pt x="2160" y="10800"/>
                    <a:pt x="2160" y="10800"/>
                    <a:pt x="2160" y="10800"/>
                  </a:cubicBezTo>
                  <a:close/>
                  <a:moveTo>
                    <a:pt x="7253" y="2922"/>
                  </a:moveTo>
                  <a:cubicBezTo>
                    <a:pt x="7897" y="3727"/>
                    <a:pt x="9119" y="5437"/>
                    <a:pt x="10273" y="8054"/>
                  </a:cubicBezTo>
                  <a:cubicBezTo>
                    <a:pt x="7243" y="8704"/>
                    <a:pt x="4136" y="8489"/>
                    <a:pt x="2530" y="8298"/>
                  </a:cubicBezTo>
                  <a:cubicBezTo>
                    <a:pt x="3257" y="5901"/>
                    <a:pt x="4998" y="3941"/>
                    <a:pt x="7253" y="2922"/>
                  </a:cubicBezTo>
                  <a:cubicBezTo>
                    <a:pt x="7253" y="2922"/>
                    <a:pt x="7253" y="2922"/>
                    <a:pt x="7253" y="2922"/>
                  </a:cubicBezTo>
                  <a:close/>
                  <a:moveTo>
                    <a:pt x="10800" y="2160"/>
                  </a:moveTo>
                  <a:cubicBezTo>
                    <a:pt x="13021" y="2160"/>
                    <a:pt x="15049" y="3003"/>
                    <a:pt x="16581" y="4385"/>
                  </a:cubicBezTo>
                  <a:cubicBezTo>
                    <a:pt x="15509" y="5855"/>
                    <a:pt x="14008" y="6822"/>
                    <a:pt x="12365" y="7445"/>
                  </a:cubicBezTo>
                  <a:cubicBezTo>
                    <a:pt x="12091" y="6806"/>
                    <a:pt x="11817" y="6226"/>
                    <a:pt x="11555" y="5709"/>
                  </a:cubicBezTo>
                  <a:cubicBezTo>
                    <a:pt x="10795" y="4211"/>
                    <a:pt x="10048" y="3064"/>
                    <a:pt x="9466" y="2263"/>
                  </a:cubicBezTo>
                  <a:cubicBezTo>
                    <a:pt x="9901" y="2195"/>
                    <a:pt x="10346" y="2160"/>
                    <a:pt x="10800" y="2160"/>
                  </a:cubicBezTo>
                  <a:cubicBezTo>
                    <a:pt x="10800" y="2160"/>
                    <a:pt x="10800" y="2160"/>
                    <a:pt x="10800" y="2160"/>
                  </a:cubicBezTo>
                  <a:close/>
                  <a:moveTo>
                    <a:pt x="18834" y="3590"/>
                  </a:moveTo>
                  <a:lnTo>
                    <a:pt x="18682" y="3425"/>
                  </a:lnTo>
                  <a:cubicBezTo>
                    <a:pt x="16710" y="1318"/>
                    <a:pt x="13906" y="0"/>
                    <a:pt x="10800" y="0"/>
                  </a:cubicBezTo>
                  <a:cubicBezTo>
                    <a:pt x="9564" y="0"/>
                    <a:pt x="8376" y="209"/>
                    <a:pt x="7269" y="593"/>
                  </a:cubicBezTo>
                  <a:lnTo>
                    <a:pt x="7157" y="633"/>
                  </a:lnTo>
                  <a:cubicBezTo>
                    <a:pt x="3542" y="1932"/>
                    <a:pt x="814" y="5108"/>
                    <a:pt x="154" y="8980"/>
                  </a:cubicBezTo>
                  <a:cubicBezTo>
                    <a:pt x="153" y="8984"/>
                    <a:pt x="152" y="8988"/>
                    <a:pt x="152" y="8991"/>
                  </a:cubicBezTo>
                  <a:cubicBezTo>
                    <a:pt x="149" y="9004"/>
                    <a:pt x="148" y="9016"/>
                    <a:pt x="146" y="9028"/>
                  </a:cubicBezTo>
                  <a:cubicBezTo>
                    <a:pt x="51" y="9605"/>
                    <a:pt x="0" y="10197"/>
                    <a:pt x="0" y="10800"/>
                  </a:cubicBezTo>
                  <a:cubicBezTo>
                    <a:pt x="0" y="13375"/>
                    <a:pt x="906" y="15741"/>
                    <a:pt x="2416" y="17599"/>
                  </a:cubicBezTo>
                  <a:cubicBezTo>
                    <a:pt x="2417" y="17600"/>
                    <a:pt x="2541" y="17751"/>
                    <a:pt x="2541" y="17751"/>
                  </a:cubicBezTo>
                  <a:cubicBezTo>
                    <a:pt x="4524" y="20103"/>
                    <a:pt x="7490" y="21600"/>
                    <a:pt x="10800" y="21600"/>
                  </a:cubicBezTo>
                  <a:cubicBezTo>
                    <a:pt x="12051" y="21600"/>
                    <a:pt x="13252" y="21385"/>
                    <a:pt x="14370" y="20993"/>
                  </a:cubicBezTo>
                  <a:cubicBezTo>
                    <a:pt x="14400" y="20983"/>
                    <a:pt x="14429" y="20974"/>
                    <a:pt x="14457" y="20962"/>
                  </a:cubicBezTo>
                  <a:cubicBezTo>
                    <a:pt x="18004" y="19681"/>
                    <a:pt x="20694" y="16594"/>
                    <a:pt x="21411" y="12816"/>
                  </a:cubicBezTo>
                  <a:cubicBezTo>
                    <a:pt x="21412" y="12806"/>
                    <a:pt x="21414" y="12797"/>
                    <a:pt x="21416" y="12788"/>
                  </a:cubicBezTo>
                  <a:cubicBezTo>
                    <a:pt x="21536" y="12143"/>
                    <a:pt x="21600" y="11479"/>
                    <a:pt x="21600" y="10800"/>
                  </a:cubicBezTo>
                  <a:cubicBezTo>
                    <a:pt x="21600" y="8032"/>
                    <a:pt x="20553" y="5503"/>
                    <a:pt x="18834" y="3590"/>
                  </a:cubicBezTo>
                  <a:cubicBezTo>
                    <a:pt x="18834" y="3590"/>
                    <a:pt x="18834" y="3590"/>
                    <a:pt x="18834" y="3590"/>
                  </a:cubicBezTo>
                  <a:close/>
                </a:path>
              </a:pathLst>
            </a:custGeom>
            <a:solidFill>
              <a:schemeClr val="bg1"/>
            </a:solidFill>
            <a:ln w="12700">
              <a:miter lim="400000"/>
            </a:ln>
          </p:spPr>
          <p:txBody>
            <a:bodyPr lIns="38100" tIns="38100" rIns="38100" bIns="3810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sz="3000">
                  <a:solidFill>
                    <a:srgbClr val="FFFFFF"/>
                  </a:solidFill>
                  <a:effectLst>
                    <a:outerShdw blurRad="38100" dist="12700" dir="5400000" rotWithShape="0">
                      <a:srgbClr val="000000">
                        <a:alpha val="50000"/>
                      </a:srgbClr>
                    </a:outerShdw>
                  </a:effectLst>
                </a:defRPr>
              </a:pPr>
              <a:endParaRPr kumimoji="0" sz="3000" b="0" i="0" u="none" strike="noStrike" kern="0" cap="none" spc="0" normalizeH="0" baseline="0" noProof="0">
                <a:ln>
                  <a:noFill/>
                </a:ln>
                <a:solidFill>
                  <a:srgbClr val="FFFFFF"/>
                </a:solidFill>
                <a:effectLst>
                  <a:outerShdw blurRad="38100" dist="12700" dir="5400000" rotWithShape="0">
                    <a:srgbClr val="000000">
                      <a:alpha val="50000"/>
                    </a:srgbClr>
                  </a:outerShdw>
                </a:effectLst>
                <a:uLnTx/>
                <a:uFillTx/>
                <a:latin typeface="Arial"/>
                <a:cs typeface="Arial"/>
                <a:sym typeface="Arial"/>
              </a:endParaRPr>
            </a:p>
          </p:txBody>
        </p:sp>
      </p:grpSp>
      <p:sp>
        <p:nvSpPr>
          <p:cNvPr id="11" name="Rectangle 10">
            <a:extLst>
              <a:ext uri="{FF2B5EF4-FFF2-40B4-BE49-F238E27FC236}">
                <a16:creationId xmlns:a16="http://schemas.microsoft.com/office/drawing/2014/main" id="{DE739AA3-A794-9F54-6A5A-CA2C7ED598BB}"/>
              </a:ext>
            </a:extLst>
          </p:cNvPr>
          <p:cNvSpPr/>
          <p:nvPr/>
        </p:nvSpPr>
        <p:spPr>
          <a:xfrm>
            <a:off x="1300694" y="2272374"/>
            <a:ext cx="5297771" cy="9863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Arial"/>
                <a:ea typeface="+mn-ea"/>
                <a:cs typeface="+mn-cs"/>
                <a:sym typeface="Arial"/>
              </a:rPr>
              <a:t>www.anubhavtrainings.com</a:t>
            </a:r>
          </a:p>
        </p:txBody>
      </p:sp>
      <p:sp>
        <p:nvSpPr>
          <p:cNvPr id="12" name="Right Triangle 11"/>
          <p:cNvSpPr/>
          <p:nvPr/>
        </p:nvSpPr>
        <p:spPr>
          <a:xfrm rot="19603165">
            <a:off x="394348" y="-1369124"/>
            <a:ext cx="4191287" cy="273824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3" name="Right Triangle 12"/>
          <p:cNvSpPr/>
          <p:nvPr/>
        </p:nvSpPr>
        <p:spPr>
          <a:xfrm rot="16200000">
            <a:off x="6874209" y="1545491"/>
            <a:ext cx="4718460" cy="5910772"/>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solidFill>
                  <a:srgbClr val="00B050"/>
                </a:solidFill>
              </a:ln>
              <a:solidFill>
                <a:srgbClr val="00B050"/>
              </a:solidFill>
              <a:effectLst/>
              <a:uLnTx/>
              <a:uFillTx/>
              <a:latin typeface="Arial"/>
              <a:ea typeface="+mn-ea"/>
              <a:cs typeface="+mn-cs"/>
              <a:sym typeface="Arial"/>
            </a:endParaRPr>
          </a:p>
        </p:txBody>
      </p:sp>
      <p:sp>
        <p:nvSpPr>
          <p:cNvPr id="14" name="Minus 13"/>
          <p:cNvSpPr/>
          <p:nvPr/>
        </p:nvSpPr>
        <p:spPr>
          <a:xfrm rot="19276189">
            <a:off x="4275114" y="4157244"/>
            <a:ext cx="9864485" cy="472198"/>
          </a:xfrm>
          <a:prstGeom prst="mathMin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orben"/>
              <a:sym typeface="Corben"/>
            </a:endParaRPr>
          </a:p>
        </p:txBody>
      </p:sp>
      <p:pic>
        <p:nvPicPr>
          <p:cNvPr id="16"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61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29488" y="2339447"/>
            <a:ext cx="9159332" cy="4517660"/>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1" y="892"/>
            <a:ext cx="12188825" cy="4876667"/>
          </a:xfrm>
        </p:spPr>
        <p:txBody>
          <a:bodyPr/>
          <a:lstStyle/>
          <a:p>
            <a:endParaRPr lang="en-US"/>
          </a:p>
        </p:txBody>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86" y="892"/>
            <a:ext cx="12185652" cy="487666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5" y="-9395"/>
            <a:ext cx="12184064" cy="4886954"/>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568" y="5992010"/>
            <a:ext cx="3553364" cy="646163"/>
          </a:xfrm>
          <a:prstGeom prst="rect">
            <a:avLst/>
          </a:prstGeom>
        </p:spPr>
        <p:txBody>
          <a:bodyPr wrap="square">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rPr>
              <a:t>Contact us today!</a:t>
            </a:r>
          </a:p>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srgbClr val="44546A"/>
                </a:solidFill>
                <a:effectLst/>
                <a:uLnTx/>
                <a:uFillTx/>
                <a:latin typeface="Arial" panose="020B0604020202020204"/>
                <a:ea typeface="+mn-ea"/>
                <a:cs typeface="+mn-cs"/>
              </a:rPr>
              <a:t>https://anubhavtrainings.com</a:t>
            </a:r>
          </a:p>
        </p:txBody>
      </p:sp>
      <p:sp>
        <p:nvSpPr>
          <p:cNvPr id="6" name="Rectangle 5">
            <a:extLst>
              <a:ext uri="{FF2B5EF4-FFF2-40B4-BE49-F238E27FC236}">
                <a16:creationId xmlns:a16="http://schemas.microsoft.com/office/drawing/2014/main" id="{7A91E6F4-0EB3-3446-B962-79A0A253F3F7}"/>
              </a:ext>
            </a:extLst>
          </p:cNvPr>
          <p:cNvSpPr/>
          <p:nvPr/>
        </p:nvSpPr>
        <p:spPr>
          <a:xfrm>
            <a:off x="8178219" y="2926031"/>
            <a:ext cx="3229442" cy="276927"/>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676"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143" y="3113856"/>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30,000+</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5429" y="3111497"/>
            <a:ext cx="1801447" cy="646163"/>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Arial" panose="020B0604020202020204"/>
                <a:ea typeface="+mn-ea"/>
                <a:cs typeface="+mn-cs"/>
              </a:rPr>
              <a:t>25000+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1783127" y="2279841"/>
            <a:ext cx="640059" cy="640059"/>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3405530" y="2272765"/>
            <a:ext cx="671928" cy="671928"/>
          </a:xfrm>
          <a:prstGeom prst="rect">
            <a:avLst/>
          </a:prstGeom>
        </p:spPr>
      </p:pic>
      <p:sp>
        <p:nvSpPr>
          <p:cNvPr id="48" name="Rectangle 47"/>
          <p:cNvSpPr/>
          <p:nvPr/>
        </p:nvSpPr>
        <p:spPr>
          <a:xfrm>
            <a:off x="632520" y="692233"/>
            <a:ext cx="6570959" cy="1138476"/>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We’re committed to empower you to be</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2799"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rPr>
              <a:t>#FutureReady </a:t>
            </a: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569" y="4998498"/>
            <a:ext cx="3900557" cy="892320"/>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100" normalizeH="0" baseline="0" noProof="0" dirty="0">
                <a:ln>
                  <a:noFill/>
                </a:ln>
                <a:solidFill>
                  <a:srgbClr val="F97700"/>
                </a:solidFill>
                <a:effectLst/>
                <a:uLnTx/>
                <a:uFillTx/>
                <a:latin typeface="Arial" panose="020B0604020202020204"/>
                <a:ea typeface="+mn-ea"/>
                <a:cs typeface="+mn-cs"/>
              </a:rPr>
              <a:t>FREE WEBINARS </a:t>
            </a: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mn-cs"/>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6" cstate="email">
            <a:lum bright="70000" contrast="-70000"/>
            <a:extLst>
              <a:ext uri="{28A0092B-C50C-407E-A947-70E740481C1C}">
                <a14:useLocalDpi xmlns:a14="http://schemas.microsoft.com/office/drawing/2010/main"/>
              </a:ext>
            </a:extLst>
          </a:blip>
          <a:stretch>
            <a:fillRect/>
          </a:stretch>
        </p:blipFill>
        <p:spPr>
          <a:xfrm>
            <a:off x="4951451" y="2194693"/>
            <a:ext cx="851865" cy="851865"/>
          </a:xfrm>
          <a:prstGeom prst="rect">
            <a:avLst/>
          </a:prstGeom>
        </p:spPr>
      </p:pic>
      <p:grpSp>
        <p:nvGrpSpPr>
          <p:cNvPr id="8" name="Group 13">
            <a:extLst>
              <a:ext uri="{FF2B5EF4-FFF2-40B4-BE49-F238E27FC236}">
                <a16:creationId xmlns:a16="http://schemas.microsoft.com/office/drawing/2014/main" id="{C4CE162D-F9BF-9140-A233-D39001B36CFD}"/>
              </a:ext>
            </a:extLst>
          </p:cNvPr>
          <p:cNvGrpSpPr/>
          <p:nvPr/>
        </p:nvGrpSpPr>
        <p:grpSpPr>
          <a:xfrm>
            <a:off x="6517598" y="3369121"/>
            <a:ext cx="5611184" cy="3380860"/>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7"/>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2569" y="5574754"/>
            <a:ext cx="2196235" cy="5473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399734" y="5490332"/>
            <a:ext cx="2196235" cy="54735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2969" y="5590298"/>
            <a:ext cx="1466686" cy="369236"/>
          </a:xfrm>
          <a:prstGeom prst="rect">
            <a:avLst/>
          </a:prstGeom>
        </p:spPr>
        <p:txBody>
          <a:bodyPr wrap="non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799" b="1" i="0" u="none" strike="noStrike" kern="1200" cap="none" spc="0" normalizeH="0" baseline="0" noProof="0" dirty="0">
                <a:ln>
                  <a:noFill/>
                </a:ln>
                <a:solidFill>
                  <a:srgbClr val="44546A"/>
                </a:solidFill>
                <a:effectLst/>
                <a:uLnTx/>
                <a:uFillTx/>
                <a:latin typeface="Arial" panose="020B0604020202020204"/>
                <a:ea typeface="+mn-ea"/>
                <a:cs typeface="+mn-cs"/>
              </a:rPr>
              <a:t>Enroll Now!</a:t>
            </a:r>
            <a:endParaRPr kumimoji="0" lang="en-US" sz="1799"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4" name="Picture 4">
            <a:extLst>
              <a:ext uri="{FF2B5EF4-FFF2-40B4-BE49-F238E27FC236}">
                <a16:creationId xmlns:a16="http://schemas.microsoft.com/office/drawing/2014/main" id="{42A5B84E-0F13-E020-C1B3-A338EB4168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236" y="444130"/>
            <a:ext cx="2323495" cy="2294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6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A8F6A9E-4911-4C13-BF00-4BE4386AE0F7}"/>
              </a:ext>
            </a:extLst>
          </p:cNvPr>
          <p:cNvSpPr/>
          <p:nvPr/>
        </p:nvSpPr>
        <p:spPr>
          <a:xfrm>
            <a:off x="1718111" y="1105227"/>
            <a:ext cx="4889619" cy="840385"/>
          </a:xfrm>
          <a:prstGeom prst="roundRect">
            <a:avLst>
              <a:gd name="adj" fmla="val 1815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AF6E7713-5946-46A4-BF47-B37093B73CC4}"/>
              </a:ext>
            </a:extLst>
          </p:cNvPr>
          <p:cNvSpPr/>
          <p:nvPr/>
        </p:nvSpPr>
        <p:spPr>
          <a:xfrm>
            <a:off x="2134637" y="2352875"/>
            <a:ext cx="4889619" cy="840385"/>
          </a:xfrm>
          <a:prstGeom prst="roundRect">
            <a:avLst>
              <a:gd name="adj" fmla="val 1815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5216E7A0-138C-422D-847B-06FB608C8E01}"/>
              </a:ext>
            </a:extLst>
          </p:cNvPr>
          <p:cNvSpPr/>
          <p:nvPr/>
        </p:nvSpPr>
        <p:spPr>
          <a:xfrm>
            <a:off x="2551163" y="3600523"/>
            <a:ext cx="4889619" cy="840385"/>
          </a:xfrm>
          <a:prstGeom prst="roundRect">
            <a:avLst>
              <a:gd name="adj" fmla="val 1815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2E200DD0-D348-45E6-9B6B-43B966A8FF8C}"/>
              </a:ext>
            </a:extLst>
          </p:cNvPr>
          <p:cNvSpPr/>
          <p:nvPr/>
        </p:nvSpPr>
        <p:spPr>
          <a:xfrm>
            <a:off x="2967689" y="4848171"/>
            <a:ext cx="4889619" cy="840385"/>
          </a:xfrm>
          <a:prstGeom prst="roundRect">
            <a:avLst>
              <a:gd name="adj" fmla="val 1815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Placeholder 22">
            <a:extLst>
              <a:ext uri="{FF2B5EF4-FFF2-40B4-BE49-F238E27FC236}">
                <a16:creationId xmlns:a16="http://schemas.microsoft.com/office/drawing/2014/main" id="{58189288-4068-4B20-8FAB-92E0830D6B2E}"/>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9725" t="7760" r="8472" b="4056"/>
          <a:stretch/>
        </p:blipFill>
        <p:spPr>
          <a:xfrm>
            <a:off x="-1" y="-1"/>
            <a:ext cx="5662364" cy="6858000"/>
          </a:xfrm>
          <a:effectLst>
            <a:outerShdw blurRad="368300" dist="254000" dir="20580000" algn="tl" rotWithShape="0">
              <a:prstClr val="black">
                <a:alpha val="20000"/>
              </a:prstClr>
            </a:outerShdw>
          </a:effectLst>
        </p:spPr>
      </p:pic>
      <p:sp>
        <p:nvSpPr>
          <p:cNvPr id="31" name="Freeform: Shape 30">
            <a:extLst>
              <a:ext uri="{FF2B5EF4-FFF2-40B4-BE49-F238E27FC236}">
                <a16:creationId xmlns:a16="http://schemas.microsoft.com/office/drawing/2014/main" id="{C536E1EE-C900-4048-90CA-E22FBE51EE3B}"/>
              </a:ext>
            </a:extLst>
          </p:cNvPr>
          <p:cNvSpPr/>
          <p:nvPr/>
        </p:nvSpPr>
        <p:spPr>
          <a:xfrm>
            <a:off x="1718111" y="-1"/>
            <a:ext cx="3989979" cy="6814397"/>
          </a:xfrm>
          <a:custGeom>
            <a:avLst/>
            <a:gdLst>
              <a:gd name="connsiteX0" fmla="*/ 0 w 3989979"/>
              <a:gd name="connsiteY0" fmla="*/ 0 h 6814397"/>
              <a:gd name="connsiteX1" fmla="*/ 1282220 w 3989979"/>
              <a:gd name="connsiteY1" fmla="*/ 0 h 6814397"/>
              <a:gd name="connsiteX2" fmla="*/ 1402006 w 3989979"/>
              <a:gd name="connsiteY2" fmla="*/ 94133 h 6814397"/>
              <a:gd name="connsiteX3" fmla="*/ 3989979 w 3989979"/>
              <a:gd name="connsiteY3" fmla="*/ 5581812 h 6814397"/>
              <a:gd name="connsiteX4" fmla="*/ 3908037 w 3989979"/>
              <a:gd name="connsiteY4" fmla="*/ 6664843 h 6814397"/>
              <a:gd name="connsiteX5" fmla="*/ 3881330 w 3989979"/>
              <a:gd name="connsiteY5" fmla="*/ 6814397 h 6814397"/>
              <a:gd name="connsiteX6" fmla="*/ 3889285 w 3989979"/>
              <a:gd name="connsiteY6" fmla="*/ 6709775 h 6814397"/>
              <a:gd name="connsiteX7" fmla="*/ 3898539 w 3989979"/>
              <a:gd name="connsiteY7" fmla="*/ 6343812 h 6814397"/>
              <a:gd name="connsiteX8" fmla="*/ 176735 w 3989979"/>
              <a:gd name="connsiteY8" fmla="*/ 90518 h 6814397"/>
              <a:gd name="connsiteX9" fmla="*/ 0 w 3989979"/>
              <a:gd name="connsiteY9" fmla="*/ 0 h 681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9979" h="6814397">
                <a:moveTo>
                  <a:pt x="0" y="0"/>
                </a:moveTo>
                <a:lnTo>
                  <a:pt x="1282220" y="0"/>
                </a:lnTo>
                <a:lnTo>
                  <a:pt x="1402006" y="94133"/>
                </a:lnTo>
                <a:cubicBezTo>
                  <a:pt x="2982546" y="1398511"/>
                  <a:pt x="3989979" y="3372512"/>
                  <a:pt x="3989979" y="5581812"/>
                </a:cubicBezTo>
                <a:cubicBezTo>
                  <a:pt x="3989979" y="5950029"/>
                  <a:pt x="3961995" y="6311709"/>
                  <a:pt x="3908037" y="6664843"/>
                </a:cubicBezTo>
                <a:lnTo>
                  <a:pt x="3881330" y="6814397"/>
                </a:lnTo>
                <a:lnTo>
                  <a:pt x="3889285" y="6709775"/>
                </a:lnTo>
                <a:cubicBezTo>
                  <a:pt x="3895430" y="6588564"/>
                  <a:pt x="3898539" y="6466551"/>
                  <a:pt x="3898539" y="6343812"/>
                </a:cubicBezTo>
                <a:cubicBezTo>
                  <a:pt x="3898539" y="3643557"/>
                  <a:pt x="2393609" y="1294797"/>
                  <a:pt x="176735" y="90518"/>
                </a:cubicBezTo>
                <a:lnTo>
                  <a:pt x="0" y="0"/>
                </a:lnTo>
                <a:close/>
              </a:path>
            </a:pathLst>
          </a:custGeom>
          <a:gradFill flip="none" rotWithShape="1">
            <a:gsLst>
              <a:gs pos="3000">
                <a:schemeClr val="accent1"/>
              </a:gs>
              <a:gs pos="10000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E3F0EA58-87FF-4FBD-A2F2-8C01EFEECAF2}"/>
              </a:ext>
            </a:extLst>
          </p:cNvPr>
          <p:cNvSpPr txBox="1"/>
          <p:nvPr/>
        </p:nvSpPr>
        <p:spPr>
          <a:xfrm>
            <a:off x="5619826" y="1202254"/>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42" name="TextBox 41">
            <a:extLst>
              <a:ext uri="{FF2B5EF4-FFF2-40B4-BE49-F238E27FC236}">
                <a16:creationId xmlns:a16="http://schemas.microsoft.com/office/drawing/2014/main" id="{73592A37-8994-4267-A0A4-4F9D2B0CA640}"/>
              </a:ext>
            </a:extLst>
          </p:cNvPr>
          <p:cNvSpPr txBox="1"/>
          <p:nvPr/>
        </p:nvSpPr>
        <p:spPr>
          <a:xfrm>
            <a:off x="6032781" y="2449902"/>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43" name="TextBox 42">
            <a:extLst>
              <a:ext uri="{FF2B5EF4-FFF2-40B4-BE49-F238E27FC236}">
                <a16:creationId xmlns:a16="http://schemas.microsoft.com/office/drawing/2014/main" id="{FF2E8B29-6A17-40BB-94A2-F4C43336C48C}"/>
              </a:ext>
            </a:extLst>
          </p:cNvPr>
          <p:cNvSpPr txBox="1"/>
          <p:nvPr/>
        </p:nvSpPr>
        <p:spPr>
          <a:xfrm>
            <a:off x="6475232" y="3697550"/>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44" name="TextBox 43">
            <a:extLst>
              <a:ext uri="{FF2B5EF4-FFF2-40B4-BE49-F238E27FC236}">
                <a16:creationId xmlns:a16="http://schemas.microsoft.com/office/drawing/2014/main" id="{D9D30836-9CA2-4FC2-B426-C58A1B77DEBB}"/>
              </a:ext>
            </a:extLst>
          </p:cNvPr>
          <p:cNvSpPr txBox="1"/>
          <p:nvPr/>
        </p:nvSpPr>
        <p:spPr>
          <a:xfrm>
            <a:off x="6868523" y="4945198"/>
            <a:ext cx="710451" cy="646331"/>
          </a:xfrm>
          <a:prstGeom prst="rect">
            <a:avLst/>
          </a:prstGeom>
          <a:noFill/>
          <a:effectLst>
            <a:outerShdw dist="50800" dir="2700000" algn="tl" rotWithShape="0">
              <a:prstClr val="black">
                <a:alpha val="17000"/>
              </a:prstClr>
            </a:outerShdw>
          </a:effectLst>
        </p:spPr>
        <p:txBody>
          <a:bodyPr wrap="none" rtlCol="0">
            <a:spAutoFit/>
          </a:bodyPr>
          <a:lstStyle/>
          <a:p>
            <a:pPr algn="ctr"/>
            <a:r>
              <a:rPr lang="en-IN" sz="3600" b="1">
                <a:solidFill>
                  <a:schemeClr val="bg1"/>
                </a:solidFill>
                <a:latin typeface="Open Sans" panose="020B0606030504020204" pitchFamily="34" charset="0"/>
                <a:ea typeface="Open Sans" panose="020B0606030504020204" pitchFamily="34" charset="0"/>
                <a:cs typeface="Open Sans" panose="020B0606030504020204" pitchFamily="34" charset="0"/>
              </a:rPr>
              <a:t>04</a:t>
            </a:r>
            <a:endParaRPr lang="en-IN" sz="3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8D598D36-C5FC-4900-B880-D9AEBB01296E}"/>
              </a:ext>
            </a:extLst>
          </p:cNvPr>
          <p:cNvSpPr/>
          <p:nvPr/>
        </p:nvSpPr>
        <p:spPr>
          <a:xfrm>
            <a:off x="7255772" y="1076224"/>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Attachment</a:t>
            </a:r>
          </a:p>
        </p:txBody>
      </p:sp>
      <p:sp>
        <p:nvSpPr>
          <p:cNvPr id="49" name="Rectangle 48">
            <a:extLst>
              <a:ext uri="{FF2B5EF4-FFF2-40B4-BE49-F238E27FC236}">
                <a16:creationId xmlns:a16="http://schemas.microsoft.com/office/drawing/2014/main" id="{C0874C99-87AF-460C-9044-B8539EAC1769}"/>
              </a:ext>
            </a:extLst>
          </p:cNvPr>
          <p:cNvSpPr/>
          <p:nvPr/>
        </p:nvSpPr>
        <p:spPr>
          <a:xfrm>
            <a:off x="7712976" y="2373010"/>
            <a:ext cx="2597506" cy="369332"/>
          </a:xfrm>
          <a:prstGeom prst="rect">
            <a:avLst/>
          </a:prstGeom>
        </p:spPr>
        <p:txBody>
          <a:bodyPr wrap="square" lIns="0" rIns="0" anchor="ctr">
            <a:spAutoFit/>
          </a:bodyPr>
          <a:lstStyle/>
          <a:p>
            <a:r>
              <a:rPr lang="en-IN" sz="1800" b="1" dirty="0">
                <a:solidFill>
                  <a:schemeClr val="accent6">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Extensibility</a:t>
            </a:r>
          </a:p>
        </p:txBody>
      </p:sp>
      <p:sp>
        <p:nvSpPr>
          <p:cNvPr id="52" name="Rectangle 51">
            <a:extLst>
              <a:ext uri="{FF2B5EF4-FFF2-40B4-BE49-F238E27FC236}">
                <a16:creationId xmlns:a16="http://schemas.microsoft.com/office/drawing/2014/main" id="{20C13AF4-68B6-4226-9401-EDB6ED0540C2}"/>
              </a:ext>
            </a:extLst>
          </p:cNvPr>
          <p:cNvSpPr/>
          <p:nvPr/>
        </p:nvSpPr>
        <p:spPr>
          <a:xfrm>
            <a:off x="8207924" y="3739022"/>
            <a:ext cx="2597506" cy="369332"/>
          </a:xfrm>
          <a:prstGeom prst="rect">
            <a:avLst/>
          </a:prstGeom>
        </p:spPr>
        <p:txBody>
          <a:bodyPr wrap="square" lIns="0" rIns="0" anchor="ctr">
            <a:spAutoFit/>
          </a:bodyPr>
          <a:lstStyle/>
          <a:p>
            <a:r>
              <a:rPr lang="en-IN" sz="18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Embedded Steampunk</a:t>
            </a:r>
          </a:p>
        </p:txBody>
      </p:sp>
      <p:sp>
        <p:nvSpPr>
          <p:cNvPr id="55" name="Rectangle 54">
            <a:extLst>
              <a:ext uri="{FF2B5EF4-FFF2-40B4-BE49-F238E27FC236}">
                <a16:creationId xmlns:a16="http://schemas.microsoft.com/office/drawing/2014/main" id="{C08D0B4E-C408-458A-9E80-98D57A618BD5}"/>
              </a:ext>
            </a:extLst>
          </p:cNvPr>
          <p:cNvSpPr/>
          <p:nvPr/>
        </p:nvSpPr>
        <p:spPr>
          <a:xfrm>
            <a:off x="8554525" y="4986670"/>
            <a:ext cx="2597506" cy="369332"/>
          </a:xfrm>
          <a:prstGeom prst="rect">
            <a:avLst/>
          </a:prstGeom>
        </p:spPr>
        <p:txBody>
          <a:bodyPr wrap="square" lIns="0" rIns="0" anchor="ctr">
            <a:spAutoFit/>
          </a:bodyPr>
          <a:lstStyle/>
          <a:p>
            <a:r>
              <a:rPr lang="en-IN" sz="1800" b="1">
                <a:solidFill>
                  <a:schemeClr val="accent4"/>
                </a:solidFill>
                <a:latin typeface="Open Sans" panose="020B0606030504020204" pitchFamily="34" charset="0"/>
                <a:ea typeface="Open Sans" panose="020B0606030504020204" pitchFamily="34" charset="0"/>
                <a:cs typeface="Open Sans" panose="020B0606030504020204" pitchFamily="34" charset="0"/>
              </a:rPr>
              <a:t>Scenario</a:t>
            </a:r>
            <a:endParaRPr lang="en-IN" sz="1800" b="1" dirty="0">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4">
            <a:extLst>
              <a:ext uri="{FF2B5EF4-FFF2-40B4-BE49-F238E27FC236}">
                <a16:creationId xmlns:a16="http://schemas.microsoft.com/office/drawing/2014/main" id="{0ABA602A-777F-01F1-3482-2AA689766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41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0" name="Ink 49">
                <a:extLst>
                  <a:ext uri="{FF2B5EF4-FFF2-40B4-BE49-F238E27FC236}">
                    <a16:creationId xmlns:a16="http://schemas.microsoft.com/office/drawing/2014/main" id="{7ECED83E-73DF-3870-FD55-CD126DA2DFED}"/>
                  </a:ext>
                </a:extLst>
              </p14:cNvPr>
              <p14:cNvContentPartPr/>
              <p14:nvPr/>
            </p14:nvContentPartPr>
            <p14:xfrm>
              <a:off x="6439784" y="6424122"/>
              <a:ext cx="149040" cy="36360"/>
            </p14:xfrm>
          </p:contentPart>
        </mc:Choice>
        <mc:Fallback xmlns="">
          <p:pic>
            <p:nvPicPr>
              <p:cNvPr id="50" name="Ink 49">
                <a:extLst>
                  <a:ext uri="{FF2B5EF4-FFF2-40B4-BE49-F238E27FC236}">
                    <a16:creationId xmlns:a16="http://schemas.microsoft.com/office/drawing/2014/main" id="{7ECED83E-73DF-3870-FD55-CD126DA2DFED}"/>
                  </a:ext>
                </a:extLst>
              </p:cNvPr>
              <p:cNvPicPr/>
              <p:nvPr/>
            </p:nvPicPr>
            <p:blipFill>
              <a:blip r:embed="rId3"/>
              <a:stretch>
                <a:fillRect/>
              </a:stretch>
            </p:blipFill>
            <p:spPr>
              <a:xfrm>
                <a:off x="6431144" y="6415482"/>
                <a:ext cx="16668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1" name="Ink 50">
                <a:extLst>
                  <a:ext uri="{FF2B5EF4-FFF2-40B4-BE49-F238E27FC236}">
                    <a16:creationId xmlns:a16="http://schemas.microsoft.com/office/drawing/2014/main" id="{6869709C-1CB8-C84A-C3C1-2C4434007FF2}"/>
                  </a:ext>
                </a:extLst>
              </p14:cNvPr>
              <p14:cNvContentPartPr/>
              <p14:nvPr/>
            </p14:nvContentPartPr>
            <p14:xfrm>
              <a:off x="6530864" y="6433842"/>
              <a:ext cx="22320" cy="174240"/>
            </p14:xfrm>
          </p:contentPart>
        </mc:Choice>
        <mc:Fallback xmlns="">
          <p:pic>
            <p:nvPicPr>
              <p:cNvPr id="51" name="Ink 50">
                <a:extLst>
                  <a:ext uri="{FF2B5EF4-FFF2-40B4-BE49-F238E27FC236}">
                    <a16:creationId xmlns:a16="http://schemas.microsoft.com/office/drawing/2014/main" id="{6869709C-1CB8-C84A-C3C1-2C4434007FF2}"/>
                  </a:ext>
                </a:extLst>
              </p:cNvPr>
              <p:cNvPicPr/>
              <p:nvPr/>
            </p:nvPicPr>
            <p:blipFill>
              <a:blip r:embed="rId5"/>
              <a:stretch>
                <a:fillRect/>
              </a:stretch>
            </p:blipFill>
            <p:spPr>
              <a:xfrm>
                <a:off x="6522224" y="6424842"/>
                <a:ext cx="399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2" name="Ink 51">
                <a:extLst>
                  <a:ext uri="{FF2B5EF4-FFF2-40B4-BE49-F238E27FC236}">
                    <a16:creationId xmlns:a16="http://schemas.microsoft.com/office/drawing/2014/main" id="{48F25ACB-8FE1-DB30-03A8-9086FEE56A42}"/>
                  </a:ext>
                </a:extLst>
              </p14:cNvPr>
              <p14:cNvContentPartPr/>
              <p14:nvPr/>
            </p14:nvContentPartPr>
            <p14:xfrm>
              <a:off x="6601064" y="6491082"/>
              <a:ext cx="146880" cy="215640"/>
            </p14:xfrm>
          </p:contentPart>
        </mc:Choice>
        <mc:Fallback xmlns="">
          <p:pic>
            <p:nvPicPr>
              <p:cNvPr id="52" name="Ink 51">
                <a:extLst>
                  <a:ext uri="{FF2B5EF4-FFF2-40B4-BE49-F238E27FC236}">
                    <a16:creationId xmlns:a16="http://schemas.microsoft.com/office/drawing/2014/main" id="{48F25ACB-8FE1-DB30-03A8-9086FEE56A42}"/>
                  </a:ext>
                </a:extLst>
              </p:cNvPr>
              <p:cNvPicPr/>
              <p:nvPr/>
            </p:nvPicPr>
            <p:blipFill>
              <a:blip r:embed="rId7"/>
              <a:stretch>
                <a:fillRect/>
              </a:stretch>
            </p:blipFill>
            <p:spPr>
              <a:xfrm>
                <a:off x="6592064" y="6482442"/>
                <a:ext cx="1645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3" name="Ink 52">
                <a:extLst>
                  <a:ext uri="{FF2B5EF4-FFF2-40B4-BE49-F238E27FC236}">
                    <a16:creationId xmlns:a16="http://schemas.microsoft.com/office/drawing/2014/main" id="{F2439DAE-CAC4-192F-2C1F-65B604571215}"/>
                  </a:ext>
                </a:extLst>
              </p14:cNvPr>
              <p14:cNvContentPartPr/>
              <p14:nvPr/>
            </p14:nvContentPartPr>
            <p14:xfrm>
              <a:off x="6771704" y="6460122"/>
              <a:ext cx="72720" cy="202680"/>
            </p14:xfrm>
          </p:contentPart>
        </mc:Choice>
        <mc:Fallback xmlns="">
          <p:pic>
            <p:nvPicPr>
              <p:cNvPr id="53" name="Ink 52">
                <a:extLst>
                  <a:ext uri="{FF2B5EF4-FFF2-40B4-BE49-F238E27FC236}">
                    <a16:creationId xmlns:a16="http://schemas.microsoft.com/office/drawing/2014/main" id="{F2439DAE-CAC4-192F-2C1F-65B604571215}"/>
                  </a:ext>
                </a:extLst>
              </p:cNvPr>
              <p:cNvPicPr/>
              <p:nvPr/>
            </p:nvPicPr>
            <p:blipFill>
              <a:blip r:embed="rId9"/>
              <a:stretch>
                <a:fillRect/>
              </a:stretch>
            </p:blipFill>
            <p:spPr>
              <a:xfrm>
                <a:off x="6762704" y="6451122"/>
                <a:ext cx="903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4" name="Ink 53">
                <a:extLst>
                  <a:ext uri="{FF2B5EF4-FFF2-40B4-BE49-F238E27FC236}">
                    <a16:creationId xmlns:a16="http://schemas.microsoft.com/office/drawing/2014/main" id="{A91A13FC-B477-5685-4D2A-E71D4D8B57CC}"/>
                  </a:ext>
                </a:extLst>
              </p14:cNvPr>
              <p14:cNvContentPartPr/>
              <p14:nvPr/>
            </p14:nvContentPartPr>
            <p14:xfrm>
              <a:off x="6884384" y="6473082"/>
              <a:ext cx="124920" cy="124560"/>
            </p14:xfrm>
          </p:contentPart>
        </mc:Choice>
        <mc:Fallback xmlns="">
          <p:pic>
            <p:nvPicPr>
              <p:cNvPr id="54" name="Ink 53">
                <a:extLst>
                  <a:ext uri="{FF2B5EF4-FFF2-40B4-BE49-F238E27FC236}">
                    <a16:creationId xmlns:a16="http://schemas.microsoft.com/office/drawing/2014/main" id="{A91A13FC-B477-5685-4D2A-E71D4D8B57CC}"/>
                  </a:ext>
                </a:extLst>
              </p:cNvPr>
              <p:cNvPicPr/>
              <p:nvPr/>
            </p:nvPicPr>
            <p:blipFill>
              <a:blip r:embed="rId11"/>
              <a:stretch>
                <a:fillRect/>
              </a:stretch>
            </p:blipFill>
            <p:spPr>
              <a:xfrm>
                <a:off x="6875384" y="6464442"/>
                <a:ext cx="1425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5" name="Ink 54">
                <a:extLst>
                  <a:ext uri="{FF2B5EF4-FFF2-40B4-BE49-F238E27FC236}">
                    <a16:creationId xmlns:a16="http://schemas.microsoft.com/office/drawing/2014/main" id="{9A722209-CD5D-C6CF-B477-A68790AFCABD}"/>
                  </a:ext>
                </a:extLst>
              </p14:cNvPr>
              <p14:cNvContentPartPr/>
              <p14:nvPr/>
            </p14:nvContentPartPr>
            <p14:xfrm>
              <a:off x="7075904" y="6573162"/>
              <a:ext cx="20880" cy="56160"/>
            </p14:xfrm>
          </p:contentPart>
        </mc:Choice>
        <mc:Fallback xmlns="">
          <p:pic>
            <p:nvPicPr>
              <p:cNvPr id="55" name="Ink 54">
                <a:extLst>
                  <a:ext uri="{FF2B5EF4-FFF2-40B4-BE49-F238E27FC236}">
                    <a16:creationId xmlns:a16="http://schemas.microsoft.com/office/drawing/2014/main" id="{9A722209-CD5D-C6CF-B477-A68790AFCABD}"/>
                  </a:ext>
                </a:extLst>
              </p:cNvPr>
              <p:cNvPicPr/>
              <p:nvPr/>
            </p:nvPicPr>
            <p:blipFill>
              <a:blip r:embed="rId13"/>
              <a:stretch>
                <a:fillRect/>
              </a:stretch>
            </p:blipFill>
            <p:spPr>
              <a:xfrm>
                <a:off x="7066904" y="6564162"/>
                <a:ext cx="3852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6" name="Ink 55">
                <a:extLst>
                  <a:ext uri="{FF2B5EF4-FFF2-40B4-BE49-F238E27FC236}">
                    <a16:creationId xmlns:a16="http://schemas.microsoft.com/office/drawing/2014/main" id="{19726CAB-BDF2-6CDA-3463-07F857B76BAA}"/>
                  </a:ext>
                </a:extLst>
              </p14:cNvPr>
              <p14:cNvContentPartPr/>
              <p14:nvPr/>
            </p14:nvContentPartPr>
            <p14:xfrm>
              <a:off x="7288304" y="6302802"/>
              <a:ext cx="133560" cy="389520"/>
            </p14:xfrm>
          </p:contentPart>
        </mc:Choice>
        <mc:Fallback xmlns="">
          <p:pic>
            <p:nvPicPr>
              <p:cNvPr id="56" name="Ink 55">
                <a:extLst>
                  <a:ext uri="{FF2B5EF4-FFF2-40B4-BE49-F238E27FC236}">
                    <a16:creationId xmlns:a16="http://schemas.microsoft.com/office/drawing/2014/main" id="{19726CAB-BDF2-6CDA-3463-07F857B76BAA}"/>
                  </a:ext>
                </a:extLst>
              </p:cNvPr>
              <p:cNvPicPr/>
              <p:nvPr/>
            </p:nvPicPr>
            <p:blipFill>
              <a:blip r:embed="rId15"/>
              <a:stretch>
                <a:fillRect/>
              </a:stretch>
            </p:blipFill>
            <p:spPr>
              <a:xfrm>
                <a:off x="7279304" y="6294162"/>
                <a:ext cx="15120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7" name="Ink 56">
                <a:extLst>
                  <a:ext uri="{FF2B5EF4-FFF2-40B4-BE49-F238E27FC236}">
                    <a16:creationId xmlns:a16="http://schemas.microsoft.com/office/drawing/2014/main" id="{1F32B076-0E91-FB66-1B4C-0E786FBE259C}"/>
                  </a:ext>
                </a:extLst>
              </p14:cNvPr>
              <p14:cNvContentPartPr/>
              <p14:nvPr/>
            </p14:nvContentPartPr>
            <p14:xfrm>
              <a:off x="7235384" y="6524562"/>
              <a:ext cx="186480" cy="108000"/>
            </p14:xfrm>
          </p:contentPart>
        </mc:Choice>
        <mc:Fallback xmlns="">
          <p:pic>
            <p:nvPicPr>
              <p:cNvPr id="57" name="Ink 56">
                <a:extLst>
                  <a:ext uri="{FF2B5EF4-FFF2-40B4-BE49-F238E27FC236}">
                    <a16:creationId xmlns:a16="http://schemas.microsoft.com/office/drawing/2014/main" id="{1F32B076-0E91-FB66-1B4C-0E786FBE259C}"/>
                  </a:ext>
                </a:extLst>
              </p:cNvPr>
              <p:cNvPicPr/>
              <p:nvPr/>
            </p:nvPicPr>
            <p:blipFill>
              <a:blip r:embed="rId17"/>
              <a:stretch>
                <a:fillRect/>
              </a:stretch>
            </p:blipFill>
            <p:spPr>
              <a:xfrm>
                <a:off x="7226744" y="6515562"/>
                <a:ext cx="2041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8" name="Ink 57">
                <a:extLst>
                  <a:ext uri="{FF2B5EF4-FFF2-40B4-BE49-F238E27FC236}">
                    <a16:creationId xmlns:a16="http://schemas.microsoft.com/office/drawing/2014/main" id="{89FE73DC-482F-F718-B37C-49D2DFEF7BCC}"/>
                  </a:ext>
                </a:extLst>
              </p14:cNvPr>
              <p14:cNvContentPartPr/>
              <p14:nvPr/>
            </p14:nvContentPartPr>
            <p14:xfrm>
              <a:off x="7409264" y="6452202"/>
              <a:ext cx="12240" cy="34920"/>
            </p14:xfrm>
          </p:contentPart>
        </mc:Choice>
        <mc:Fallback xmlns="">
          <p:pic>
            <p:nvPicPr>
              <p:cNvPr id="58" name="Ink 57">
                <a:extLst>
                  <a:ext uri="{FF2B5EF4-FFF2-40B4-BE49-F238E27FC236}">
                    <a16:creationId xmlns:a16="http://schemas.microsoft.com/office/drawing/2014/main" id="{89FE73DC-482F-F718-B37C-49D2DFEF7BCC}"/>
                  </a:ext>
                </a:extLst>
              </p:cNvPr>
              <p:cNvPicPr/>
              <p:nvPr/>
            </p:nvPicPr>
            <p:blipFill>
              <a:blip r:embed="rId19"/>
              <a:stretch>
                <a:fillRect/>
              </a:stretch>
            </p:blipFill>
            <p:spPr>
              <a:xfrm>
                <a:off x="7400264" y="6443202"/>
                <a:ext cx="298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9" name="Ink 58">
                <a:extLst>
                  <a:ext uri="{FF2B5EF4-FFF2-40B4-BE49-F238E27FC236}">
                    <a16:creationId xmlns:a16="http://schemas.microsoft.com/office/drawing/2014/main" id="{457003D6-ACBE-C133-5E1A-D3B7F3AEEC2C}"/>
                  </a:ext>
                </a:extLst>
              </p14:cNvPr>
              <p14:cNvContentPartPr/>
              <p14:nvPr/>
            </p14:nvContentPartPr>
            <p14:xfrm>
              <a:off x="7447424" y="6432762"/>
              <a:ext cx="21960" cy="171000"/>
            </p14:xfrm>
          </p:contentPart>
        </mc:Choice>
        <mc:Fallback xmlns="">
          <p:pic>
            <p:nvPicPr>
              <p:cNvPr id="59" name="Ink 58">
                <a:extLst>
                  <a:ext uri="{FF2B5EF4-FFF2-40B4-BE49-F238E27FC236}">
                    <a16:creationId xmlns:a16="http://schemas.microsoft.com/office/drawing/2014/main" id="{457003D6-ACBE-C133-5E1A-D3B7F3AEEC2C}"/>
                  </a:ext>
                </a:extLst>
              </p:cNvPr>
              <p:cNvPicPr/>
              <p:nvPr/>
            </p:nvPicPr>
            <p:blipFill>
              <a:blip r:embed="rId21"/>
              <a:stretch>
                <a:fillRect/>
              </a:stretch>
            </p:blipFill>
            <p:spPr>
              <a:xfrm>
                <a:off x="7438424" y="6423762"/>
                <a:ext cx="396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0" name="Ink 59">
                <a:extLst>
                  <a:ext uri="{FF2B5EF4-FFF2-40B4-BE49-F238E27FC236}">
                    <a16:creationId xmlns:a16="http://schemas.microsoft.com/office/drawing/2014/main" id="{59E0CBD9-91C6-530C-B4B3-46C7023653E1}"/>
                  </a:ext>
                </a:extLst>
              </p14:cNvPr>
              <p14:cNvContentPartPr/>
              <p14:nvPr/>
            </p14:nvContentPartPr>
            <p14:xfrm>
              <a:off x="7500704" y="6469122"/>
              <a:ext cx="112320" cy="161640"/>
            </p14:xfrm>
          </p:contentPart>
        </mc:Choice>
        <mc:Fallback xmlns="">
          <p:pic>
            <p:nvPicPr>
              <p:cNvPr id="60" name="Ink 59">
                <a:extLst>
                  <a:ext uri="{FF2B5EF4-FFF2-40B4-BE49-F238E27FC236}">
                    <a16:creationId xmlns:a16="http://schemas.microsoft.com/office/drawing/2014/main" id="{59E0CBD9-91C6-530C-B4B3-46C7023653E1}"/>
                  </a:ext>
                </a:extLst>
              </p:cNvPr>
              <p:cNvPicPr/>
              <p:nvPr/>
            </p:nvPicPr>
            <p:blipFill>
              <a:blip r:embed="rId23"/>
              <a:stretch>
                <a:fillRect/>
              </a:stretch>
            </p:blipFill>
            <p:spPr>
              <a:xfrm>
                <a:off x="7491704" y="6460482"/>
                <a:ext cx="1299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1" name="Ink 60">
                <a:extLst>
                  <a:ext uri="{FF2B5EF4-FFF2-40B4-BE49-F238E27FC236}">
                    <a16:creationId xmlns:a16="http://schemas.microsoft.com/office/drawing/2014/main" id="{23C43665-4553-364B-70FA-026A64972CE3}"/>
                  </a:ext>
                </a:extLst>
              </p14:cNvPr>
              <p14:cNvContentPartPr/>
              <p14:nvPr/>
            </p14:nvContentPartPr>
            <p14:xfrm>
              <a:off x="7692944" y="6443922"/>
              <a:ext cx="141120" cy="135720"/>
            </p14:xfrm>
          </p:contentPart>
        </mc:Choice>
        <mc:Fallback xmlns="">
          <p:pic>
            <p:nvPicPr>
              <p:cNvPr id="61" name="Ink 60">
                <a:extLst>
                  <a:ext uri="{FF2B5EF4-FFF2-40B4-BE49-F238E27FC236}">
                    <a16:creationId xmlns:a16="http://schemas.microsoft.com/office/drawing/2014/main" id="{23C43665-4553-364B-70FA-026A64972CE3}"/>
                  </a:ext>
                </a:extLst>
              </p:cNvPr>
              <p:cNvPicPr/>
              <p:nvPr/>
            </p:nvPicPr>
            <p:blipFill>
              <a:blip r:embed="rId25"/>
              <a:stretch>
                <a:fillRect/>
              </a:stretch>
            </p:blipFill>
            <p:spPr>
              <a:xfrm>
                <a:off x="7683944" y="6434922"/>
                <a:ext cx="1587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2" name="Ink 61">
                <a:extLst>
                  <a:ext uri="{FF2B5EF4-FFF2-40B4-BE49-F238E27FC236}">
                    <a16:creationId xmlns:a16="http://schemas.microsoft.com/office/drawing/2014/main" id="{BE7F8A55-0F18-BCE4-D141-47D72A10AB16}"/>
                  </a:ext>
                </a:extLst>
              </p14:cNvPr>
              <p14:cNvContentPartPr/>
              <p14:nvPr/>
            </p14:nvContentPartPr>
            <p14:xfrm>
              <a:off x="7880144" y="6393882"/>
              <a:ext cx="140040" cy="172440"/>
            </p14:xfrm>
          </p:contentPart>
        </mc:Choice>
        <mc:Fallback xmlns="">
          <p:pic>
            <p:nvPicPr>
              <p:cNvPr id="62" name="Ink 61">
                <a:extLst>
                  <a:ext uri="{FF2B5EF4-FFF2-40B4-BE49-F238E27FC236}">
                    <a16:creationId xmlns:a16="http://schemas.microsoft.com/office/drawing/2014/main" id="{BE7F8A55-0F18-BCE4-D141-47D72A10AB16}"/>
                  </a:ext>
                </a:extLst>
              </p:cNvPr>
              <p:cNvPicPr/>
              <p:nvPr/>
            </p:nvPicPr>
            <p:blipFill>
              <a:blip r:embed="rId27"/>
              <a:stretch>
                <a:fillRect/>
              </a:stretch>
            </p:blipFill>
            <p:spPr>
              <a:xfrm>
                <a:off x="7871504" y="6384882"/>
                <a:ext cx="1576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3" name="Ink 62">
                <a:extLst>
                  <a:ext uri="{FF2B5EF4-FFF2-40B4-BE49-F238E27FC236}">
                    <a16:creationId xmlns:a16="http://schemas.microsoft.com/office/drawing/2014/main" id="{722E6808-CEDF-D42D-7091-61F9F3BEA7F9}"/>
                  </a:ext>
                </a:extLst>
              </p14:cNvPr>
              <p14:cNvContentPartPr/>
              <p14:nvPr/>
            </p14:nvContentPartPr>
            <p14:xfrm>
              <a:off x="8056184" y="6412602"/>
              <a:ext cx="316800" cy="144000"/>
            </p14:xfrm>
          </p:contentPart>
        </mc:Choice>
        <mc:Fallback xmlns="">
          <p:pic>
            <p:nvPicPr>
              <p:cNvPr id="63" name="Ink 62">
                <a:extLst>
                  <a:ext uri="{FF2B5EF4-FFF2-40B4-BE49-F238E27FC236}">
                    <a16:creationId xmlns:a16="http://schemas.microsoft.com/office/drawing/2014/main" id="{722E6808-CEDF-D42D-7091-61F9F3BEA7F9}"/>
                  </a:ext>
                </a:extLst>
              </p:cNvPr>
              <p:cNvPicPr/>
              <p:nvPr/>
            </p:nvPicPr>
            <p:blipFill>
              <a:blip r:embed="rId29"/>
              <a:stretch>
                <a:fillRect/>
              </a:stretch>
            </p:blipFill>
            <p:spPr>
              <a:xfrm>
                <a:off x="8047184" y="6403602"/>
                <a:ext cx="334440" cy="161640"/>
              </a:xfrm>
              <a:prstGeom prst="rect">
                <a:avLst/>
              </a:prstGeom>
            </p:spPr>
          </p:pic>
        </mc:Fallback>
      </mc:AlternateContent>
      <p:grpSp>
        <p:nvGrpSpPr>
          <p:cNvPr id="72" name="Group 71">
            <a:extLst>
              <a:ext uri="{FF2B5EF4-FFF2-40B4-BE49-F238E27FC236}">
                <a16:creationId xmlns:a16="http://schemas.microsoft.com/office/drawing/2014/main" id="{429C255F-1DE6-6115-9776-681A4EC48FCC}"/>
              </a:ext>
            </a:extLst>
          </p:cNvPr>
          <p:cNvGrpSpPr/>
          <p:nvPr/>
        </p:nvGrpSpPr>
        <p:grpSpPr>
          <a:xfrm>
            <a:off x="9758264" y="5808522"/>
            <a:ext cx="1125720" cy="665280"/>
            <a:chOff x="9758264" y="5808522"/>
            <a:chExt cx="1125720" cy="665280"/>
          </a:xfrm>
        </p:grpSpPr>
        <mc:AlternateContent xmlns:mc="http://schemas.openxmlformats.org/markup-compatibility/2006" xmlns:p14="http://schemas.microsoft.com/office/powerpoint/2010/main">
          <mc:Choice Requires="p14">
            <p:contentPart p14:bwMode="auto" r:id="rId30">
              <p14:nvContentPartPr>
                <p14:cNvPr id="65" name="Ink 64">
                  <a:extLst>
                    <a:ext uri="{FF2B5EF4-FFF2-40B4-BE49-F238E27FC236}">
                      <a16:creationId xmlns:a16="http://schemas.microsoft.com/office/drawing/2014/main" id="{17458D54-BE9D-22F9-0B63-106DB9B62908}"/>
                    </a:ext>
                  </a:extLst>
                </p14:cNvPr>
                <p14:cNvContentPartPr/>
                <p14:nvPr/>
              </p14:nvContentPartPr>
              <p14:xfrm>
                <a:off x="9758264" y="5808522"/>
                <a:ext cx="226080" cy="665280"/>
              </p14:xfrm>
            </p:contentPart>
          </mc:Choice>
          <mc:Fallback xmlns="">
            <p:pic>
              <p:nvPicPr>
                <p:cNvPr id="65" name="Ink 64">
                  <a:extLst>
                    <a:ext uri="{FF2B5EF4-FFF2-40B4-BE49-F238E27FC236}">
                      <a16:creationId xmlns:a16="http://schemas.microsoft.com/office/drawing/2014/main" id="{17458D54-BE9D-22F9-0B63-106DB9B62908}"/>
                    </a:ext>
                  </a:extLst>
                </p:cNvPr>
                <p:cNvPicPr/>
                <p:nvPr/>
              </p:nvPicPr>
              <p:blipFill>
                <a:blip r:embed="rId31"/>
                <a:stretch>
                  <a:fillRect/>
                </a:stretch>
              </p:blipFill>
              <p:spPr>
                <a:xfrm>
                  <a:off x="9749264" y="5799882"/>
                  <a:ext cx="243720" cy="682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6" name="Ink 65">
                  <a:extLst>
                    <a:ext uri="{FF2B5EF4-FFF2-40B4-BE49-F238E27FC236}">
                      <a16:creationId xmlns:a16="http://schemas.microsoft.com/office/drawing/2014/main" id="{E04A1DA8-77B5-F432-3E44-1E2E19818102}"/>
                    </a:ext>
                  </a:extLst>
                </p14:cNvPr>
                <p14:cNvContentPartPr/>
                <p14:nvPr/>
              </p14:nvContentPartPr>
              <p14:xfrm>
                <a:off x="10210784" y="6055482"/>
                <a:ext cx="85320" cy="149760"/>
              </p14:xfrm>
            </p:contentPart>
          </mc:Choice>
          <mc:Fallback xmlns="">
            <p:pic>
              <p:nvPicPr>
                <p:cNvPr id="66" name="Ink 65">
                  <a:extLst>
                    <a:ext uri="{FF2B5EF4-FFF2-40B4-BE49-F238E27FC236}">
                      <a16:creationId xmlns:a16="http://schemas.microsoft.com/office/drawing/2014/main" id="{E04A1DA8-77B5-F432-3E44-1E2E19818102}"/>
                    </a:ext>
                  </a:extLst>
                </p:cNvPr>
                <p:cNvPicPr/>
                <p:nvPr/>
              </p:nvPicPr>
              <p:blipFill>
                <a:blip r:embed="rId33"/>
                <a:stretch>
                  <a:fillRect/>
                </a:stretch>
              </p:blipFill>
              <p:spPr>
                <a:xfrm>
                  <a:off x="10201784" y="6046482"/>
                  <a:ext cx="1029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7" name="Ink 66">
                  <a:extLst>
                    <a:ext uri="{FF2B5EF4-FFF2-40B4-BE49-F238E27FC236}">
                      <a16:creationId xmlns:a16="http://schemas.microsoft.com/office/drawing/2014/main" id="{4A7F8550-A021-C86B-81A7-793528C08BA5}"/>
                    </a:ext>
                  </a:extLst>
                </p14:cNvPr>
                <p14:cNvContentPartPr/>
                <p14:nvPr/>
              </p14:nvContentPartPr>
              <p14:xfrm>
                <a:off x="10127624" y="5988522"/>
                <a:ext cx="310680" cy="207720"/>
              </p14:xfrm>
            </p:contentPart>
          </mc:Choice>
          <mc:Fallback xmlns="">
            <p:pic>
              <p:nvPicPr>
                <p:cNvPr id="67" name="Ink 66">
                  <a:extLst>
                    <a:ext uri="{FF2B5EF4-FFF2-40B4-BE49-F238E27FC236}">
                      <a16:creationId xmlns:a16="http://schemas.microsoft.com/office/drawing/2014/main" id="{4A7F8550-A021-C86B-81A7-793528C08BA5}"/>
                    </a:ext>
                  </a:extLst>
                </p:cNvPr>
                <p:cNvPicPr/>
                <p:nvPr/>
              </p:nvPicPr>
              <p:blipFill>
                <a:blip r:embed="rId35"/>
                <a:stretch>
                  <a:fillRect/>
                </a:stretch>
              </p:blipFill>
              <p:spPr>
                <a:xfrm>
                  <a:off x="10118984" y="5979882"/>
                  <a:ext cx="3283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8" name="Ink 67">
                  <a:extLst>
                    <a:ext uri="{FF2B5EF4-FFF2-40B4-BE49-F238E27FC236}">
                      <a16:creationId xmlns:a16="http://schemas.microsoft.com/office/drawing/2014/main" id="{788A1A95-D0E7-800F-08A6-9C991A23F68B}"/>
                    </a:ext>
                  </a:extLst>
                </p14:cNvPr>
                <p14:cNvContentPartPr/>
                <p14:nvPr/>
              </p14:nvContentPartPr>
              <p14:xfrm>
                <a:off x="10489784" y="6023442"/>
                <a:ext cx="179280" cy="159480"/>
              </p14:xfrm>
            </p:contentPart>
          </mc:Choice>
          <mc:Fallback xmlns="">
            <p:pic>
              <p:nvPicPr>
                <p:cNvPr id="68" name="Ink 67">
                  <a:extLst>
                    <a:ext uri="{FF2B5EF4-FFF2-40B4-BE49-F238E27FC236}">
                      <a16:creationId xmlns:a16="http://schemas.microsoft.com/office/drawing/2014/main" id="{788A1A95-D0E7-800F-08A6-9C991A23F68B}"/>
                    </a:ext>
                  </a:extLst>
                </p:cNvPr>
                <p:cNvPicPr/>
                <p:nvPr/>
              </p:nvPicPr>
              <p:blipFill>
                <a:blip r:embed="rId37"/>
                <a:stretch>
                  <a:fillRect/>
                </a:stretch>
              </p:blipFill>
              <p:spPr>
                <a:xfrm>
                  <a:off x="10480784" y="6014442"/>
                  <a:ext cx="1969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9" name="Ink 68">
                  <a:extLst>
                    <a:ext uri="{FF2B5EF4-FFF2-40B4-BE49-F238E27FC236}">
                      <a16:creationId xmlns:a16="http://schemas.microsoft.com/office/drawing/2014/main" id="{7F43DCFC-7773-5D53-7A49-6D22EC1EF2F1}"/>
                    </a:ext>
                  </a:extLst>
                </p14:cNvPr>
                <p14:cNvContentPartPr/>
                <p14:nvPr/>
              </p14:nvContentPartPr>
              <p14:xfrm>
                <a:off x="10559624" y="6082482"/>
                <a:ext cx="87840" cy="7200"/>
              </p14:xfrm>
            </p:contentPart>
          </mc:Choice>
          <mc:Fallback xmlns="">
            <p:pic>
              <p:nvPicPr>
                <p:cNvPr id="69" name="Ink 68">
                  <a:extLst>
                    <a:ext uri="{FF2B5EF4-FFF2-40B4-BE49-F238E27FC236}">
                      <a16:creationId xmlns:a16="http://schemas.microsoft.com/office/drawing/2014/main" id="{7F43DCFC-7773-5D53-7A49-6D22EC1EF2F1}"/>
                    </a:ext>
                  </a:extLst>
                </p:cNvPr>
                <p:cNvPicPr/>
                <p:nvPr/>
              </p:nvPicPr>
              <p:blipFill>
                <a:blip r:embed="rId39"/>
                <a:stretch>
                  <a:fillRect/>
                </a:stretch>
              </p:blipFill>
              <p:spPr>
                <a:xfrm>
                  <a:off x="10550624" y="6073482"/>
                  <a:ext cx="1054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0" name="Ink 69">
                  <a:extLst>
                    <a:ext uri="{FF2B5EF4-FFF2-40B4-BE49-F238E27FC236}">
                      <a16:creationId xmlns:a16="http://schemas.microsoft.com/office/drawing/2014/main" id="{5CBDE8E8-8DF4-EB3B-DE12-C3FF3414E859}"/>
                    </a:ext>
                  </a:extLst>
                </p14:cNvPr>
                <p14:cNvContentPartPr/>
                <p14:nvPr/>
              </p14:nvContentPartPr>
              <p14:xfrm>
                <a:off x="10095224" y="5950002"/>
                <a:ext cx="115920" cy="272520"/>
              </p14:xfrm>
            </p:contentPart>
          </mc:Choice>
          <mc:Fallback xmlns="">
            <p:pic>
              <p:nvPicPr>
                <p:cNvPr id="70" name="Ink 69">
                  <a:extLst>
                    <a:ext uri="{FF2B5EF4-FFF2-40B4-BE49-F238E27FC236}">
                      <a16:creationId xmlns:a16="http://schemas.microsoft.com/office/drawing/2014/main" id="{5CBDE8E8-8DF4-EB3B-DE12-C3FF3414E859}"/>
                    </a:ext>
                  </a:extLst>
                </p:cNvPr>
                <p:cNvPicPr/>
                <p:nvPr/>
              </p:nvPicPr>
              <p:blipFill>
                <a:blip r:embed="rId41"/>
                <a:stretch>
                  <a:fillRect/>
                </a:stretch>
              </p:blipFill>
              <p:spPr>
                <a:xfrm>
                  <a:off x="10086224" y="5941002"/>
                  <a:ext cx="13356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1" name="Ink 70">
                  <a:extLst>
                    <a:ext uri="{FF2B5EF4-FFF2-40B4-BE49-F238E27FC236}">
                      <a16:creationId xmlns:a16="http://schemas.microsoft.com/office/drawing/2014/main" id="{2EE9CF0F-848D-A92B-8977-E9303028798C}"/>
                    </a:ext>
                  </a:extLst>
                </p14:cNvPr>
                <p14:cNvContentPartPr/>
                <p14:nvPr/>
              </p14:nvContentPartPr>
              <p14:xfrm>
                <a:off x="10707584" y="5969802"/>
                <a:ext cx="176400" cy="281520"/>
              </p14:xfrm>
            </p:contentPart>
          </mc:Choice>
          <mc:Fallback xmlns="">
            <p:pic>
              <p:nvPicPr>
                <p:cNvPr id="71" name="Ink 70">
                  <a:extLst>
                    <a:ext uri="{FF2B5EF4-FFF2-40B4-BE49-F238E27FC236}">
                      <a16:creationId xmlns:a16="http://schemas.microsoft.com/office/drawing/2014/main" id="{2EE9CF0F-848D-A92B-8977-E9303028798C}"/>
                    </a:ext>
                  </a:extLst>
                </p:cNvPr>
                <p:cNvPicPr/>
                <p:nvPr/>
              </p:nvPicPr>
              <p:blipFill>
                <a:blip r:embed="rId43"/>
                <a:stretch>
                  <a:fillRect/>
                </a:stretch>
              </p:blipFill>
              <p:spPr>
                <a:xfrm>
                  <a:off x="10698944" y="5960802"/>
                  <a:ext cx="194040" cy="299160"/>
                </a:xfrm>
                <a:prstGeom prst="rect">
                  <a:avLst/>
                </a:prstGeom>
              </p:spPr>
            </p:pic>
          </mc:Fallback>
        </mc:AlternateContent>
      </p:grpSp>
      <p:grpSp>
        <p:nvGrpSpPr>
          <p:cNvPr id="93" name="Group 92">
            <a:extLst>
              <a:ext uri="{FF2B5EF4-FFF2-40B4-BE49-F238E27FC236}">
                <a16:creationId xmlns:a16="http://schemas.microsoft.com/office/drawing/2014/main" id="{244ED88D-7BEA-ADE5-E003-2A6E1FDE8CAE}"/>
              </a:ext>
            </a:extLst>
          </p:cNvPr>
          <p:cNvGrpSpPr/>
          <p:nvPr/>
        </p:nvGrpSpPr>
        <p:grpSpPr>
          <a:xfrm>
            <a:off x="4141184" y="4308402"/>
            <a:ext cx="5299560" cy="1969920"/>
            <a:chOff x="4141184" y="4308402"/>
            <a:chExt cx="5299560" cy="1969920"/>
          </a:xfrm>
        </p:grpSpPr>
        <mc:AlternateContent xmlns:mc="http://schemas.openxmlformats.org/markup-compatibility/2006" xmlns:p14="http://schemas.microsoft.com/office/powerpoint/2010/main">
          <mc:Choice Requires="p14">
            <p:contentPart p14:bwMode="auto" r:id="rId44">
              <p14:nvContentPartPr>
                <p14:cNvPr id="4" name="Ink 3">
                  <a:extLst>
                    <a:ext uri="{FF2B5EF4-FFF2-40B4-BE49-F238E27FC236}">
                      <a16:creationId xmlns:a16="http://schemas.microsoft.com/office/drawing/2014/main" id="{70AEC6A3-65E7-3D5D-C51F-76827C5F7586}"/>
                    </a:ext>
                  </a:extLst>
                </p14:cNvPr>
                <p14:cNvContentPartPr/>
                <p14:nvPr/>
              </p14:nvContentPartPr>
              <p14:xfrm>
                <a:off x="4196624" y="5491362"/>
                <a:ext cx="2078640" cy="743760"/>
              </p14:xfrm>
            </p:contentPart>
          </mc:Choice>
          <mc:Fallback xmlns="">
            <p:pic>
              <p:nvPicPr>
                <p:cNvPr id="4" name="Ink 3">
                  <a:extLst>
                    <a:ext uri="{FF2B5EF4-FFF2-40B4-BE49-F238E27FC236}">
                      <a16:creationId xmlns:a16="http://schemas.microsoft.com/office/drawing/2014/main" id="{70AEC6A3-65E7-3D5D-C51F-76827C5F7586}"/>
                    </a:ext>
                  </a:extLst>
                </p:cNvPr>
                <p:cNvPicPr/>
                <p:nvPr/>
              </p:nvPicPr>
              <p:blipFill>
                <a:blip r:embed="rId45"/>
                <a:stretch>
                  <a:fillRect/>
                </a:stretch>
              </p:blipFill>
              <p:spPr>
                <a:xfrm>
                  <a:off x="4187984" y="5482362"/>
                  <a:ext cx="2096280" cy="761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 name="Ink 4">
                  <a:extLst>
                    <a:ext uri="{FF2B5EF4-FFF2-40B4-BE49-F238E27FC236}">
                      <a16:creationId xmlns:a16="http://schemas.microsoft.com/office/drawing/2014/main" id="{2AA76BDF-8D47-9EF4-EADC-6932150B3DCC}"/>
                    </a:ext>
                  </a:extLst>
                </p14:cNvPr>
                <p14:cNvContentPartPr/>
                <p14:nvPr/>
              </p14:nvContentPartPr>
              <p14:xfrm>
                <a:off x="4477424" y="5799522"/>
                <a:ext cx="176040" cy="279360"/>
              </p14:xfrm>
            </p:contentPart>
          </mc:Choice>
          <mc:Fallback xmlns="">
            <p:pic>
              <p:nvPicPr>
                <p:cNvPr id="5" name="Ink 4">
                  <a:extLst>
                    <a:ext uri="{FF2B5EF4-FFF2-40B4-BE49-F238E27FC236}">
                      <a16:creationId xmlns:a16="http://schemas.microsoft.com/office/drawing/2014/main" id="{2AA76BDF-8D47-9EF4-EADC-6932150B3DCC}"/>
                    </a:ext>
                  </a:extLst>
                </p:cNvPr>
                <p:cNvPicPr/>
                <p:nvPr/>
              </p:nvPicPr>
              <p:blipFill>
                <a:blip r:embed="rId47"/>
                <a:stretch>
                  <a:fillRect/>
                </a:stretch>
              </p:blipFill>
              <p:spPr>
                <a:xfrm>
                  <a:off x="4468424" y="5790882"/>
                  <a:ext cx="1936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 name="Ink 5">
                  <a:extLst>
                    <a:ext uri="{FF2B5EF4-FFF2-40B4-BE49-F238E27FC236}">
                      <a16:creationId xmlns:a16="http://schemas.microsoft.com/office/drawing/2014/main" id="{2B1CBD04-9DBD-302E-49FB-6B708AA94A17}"/>
                    </a:ext>
                  </a:extLst>
                </p14:cNvPr>
                <p14:cNvContentPartPr/>
                <p14:nvPr/>
              </p14:nvContentPartPr>
              <p14:xfrm>
                <a:off x="4697744" y="5843802"/>
                <a:ext cx="145800" cy="213840"/>
              </p14:xfrm>
            </p:contentPart>
          </mc:Choice>
          <mc:Fallback xmlns="">
            <p:pic>
              <p:nvPicPr>
                <p:cNvPr id="6" name="Ink 5">
                  <a:extLst>
                    <a:ext uri="{FF2B5EF4-FFF2-40B4-BE49-F238E27FC236}">
                      <a16:creationId xmlns:a16="http://schemas.microsoft.com/office/drawing/2014/main" id="{2B1CBD04-9DBD-302E-49FB-6B708AA94A17}"/>
                    </a:ext>
                  </a:extLst>
                </p:cNvPr>
                <p:cNvPicPr/>
                <p:nvPr/>
              </p:nvPicPr>
              <p:blipFill>
                <a:blip r:embed="rId49"/>
                <a:stretch>
                  <a:fillRect/>
                </a:stretch>
              </p:blipFill>
              <p:spPr>
                <a:xfrm>
                  <a:off x="4688744" y="5835162"/>
                  <a:ext cx="1634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 name="Ink 6">
                  <a:extLst>
                    <a:ext uri="{FF2B5EF4-FFF2-40B4-BE49-F238E27FC236}">
                      <a16:creationId xmlns:a16="http://schemas.microsoft.com/office/drawing/2014/main" id="{CFC93709-413F-A96A-DAA7-C9E3D77DC6E0}"/>
                    </a:ext>
                  </a:extLst>
                </p14:cNvPr>
                <p14:cNvContentPartPr/>
                <p14:nvPr/>
              </p14:nvContentPartPr>
              <p14:xfrm>
                <a:off x="4966664" y="5803842"/>
                <a:ext cx="42840" cy="201240"/>
              </p14:xfrm>
            </p:contentPart>
          </mc:Choice>
          <mc:Fallback xmlns="">
            <p:pic>
              <p:nvPicPr>
                <p:cNvPr id="7" name="Ink 6">
                  <a:extLst>
                    <a:ext uri="{FF2B5EF4-FFF2-40B4-BE49-F238E27FC236}">
                      <a16:creationId xmlns:a16="http://schemas.microsoft.com/office/drawing/2014/main" id="{CFC93709-413F-A96A-DAA7-C9E3D77DC6E0}"/>
                    </a:ext>
                  </a:extLst>
                </p:cNvPr>
                <p:cNvPicPr/>
                <p:nvPr/>
              </p:nvPicPr>
              <p:blipFill>
                <a:blip r:embed="rId51"/>
                <a:stretch>
                  <a:fillRect/>
                </a:stretch>
              </p:blipFill>
              <p:spPr>
                <a:xfrm>
                  <a:off x="4957664" y="5795202"/>
                  <a:ext cx="604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 name="Ink 7">
                  <a:extLst>
                    <a:ext uri="{FF2B5EF4-FFF2-40B4-BE49-F238E27FC236}">
                      <a16:creationId xmlns:a16="http://schemas.microsoft.com/office/drawing/2014/main" id="{DD0EFB9D-53D2-47FA-DB09-F901A2AFF09D}"/>
                    </a:ext>
                  </a:extLst>
                </p14:cNvPr>
                <p14:cNvContentPartPr/>
                <p14:nvPr/>
              </p14:nvContentPartPr>
              <p14:xfrm>
                <a:off x="4970984" y="5826522"/>
                <a:ext cx="275040" cy="178920"/>
              </p14:xfrm>
            </p:contentPart>
          </mc:Choice>
          <mc:Fallback xmlns="">
            <p:pic>
              <p:nvPicPr>
                <p:cNvPr id="8" name="Ink 7">
                  <a:extLst>
                    <a:ext uri="{FF2B5EF4-FFF2-40B4-BE49-F238E27FC236}">
                      <a16:creationId xmlns:a16="http://schemas.microsoft.com/office/drawing/2014/main" id="{DD0EFB9D-53D2-47FA-DB09-F901A2AFF09D}"/>
                    </a:ext>
                  </a:extLst>
                </p:cNvPr>
                <p:cNvPicPr/>
                <p:nvPr/>
              </p:nvPicPr>
              <p:blipFill>
                <a:blip r:embed="rId53"/>
                <a:stretch>
                  <a:fillRect/>
                </a:stretch>
              </p:blipFill>
              <p:spPr>
                <a:xfrm>
                  <a:off x="4961984" y="5817882"/>
                  <a:ext cx="2926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 name="Ink 8">
                  <a:extLst>
                    <a:ext uri="{FF2B5EF4-FFF2-40B4-BE49-F238E27FC236}">
                      <a16:creationId xmlns:a16="http://schemas.microsoft.com/office/drawing/2014/main" id="{95B9D334-96F0-B1FD-DC75-D2D40F3F0360}"/>
                    </a:ext>
                  </a:extLst>
                </p14:cNvPr>
                <p14:cNvContentPartPr/>
                <p14:nvPr/>
              </p14:nvContentPartPr>
              <p14:xfrm>
                <a:off x="5287424" y="5782602"/>
                <a:ext cx="138240" cy="246960"/>
              </p14:xfrm>
            </p:contentPart>
          </mc:Choice>
          <mc:Fallback xmlns="">
            <p:pic>
              <p:nvPicPr>
                <p:cNvPr id="9" name="Ink 8">
                  <a:extLst>
                    <a:ext uri="{FF2B5EF4-FFF2-40B4-BE49-F238E27FC236}">
                      <a16:creationId xmlns:a16="http://schemas.microsoft.com/office/drawing/2014/main" id="{95B9D334-96F0-B1FD-DC75-D2D40F3F0360}"/>
                    </a:ext>
                  </a:extLst>
                </p:cNvPr>
                <p:cNvPicPr/>
                <p:nvPr/>
              </p:nvPicPr>
              <p:blipFill>
                <a:blip r:embed="rId55"/>
                <a:stretch>
                  <a:fillRect/>
                </a:stretch>
              </p:blipFill>
              <p:spPr>
                <a:xfrm>
                  <a:off x="5278424" y="5773602"/>
                  <a:ext cx="15588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 name="Ink 9">
                  <a:extLst>
                    <a:ext uri="{FF2B5EF4-FFF2-40B4-BE49-F238E27FC236}">
                      <a16:creationId xmlns:a16="http://schemas.microsoft.com/office/drawing/2014/main" id="{12C91077-E24F-BDA4-386B-7F2AFAAFC40E}"/>
                    </a:ext>
                  </a:extLst>
                </p14:cNvPr>
                <p14:cNvContentPartPr/>
                <p14:nvPr/>
              </p14:nvContentPartPr>
              <p14:xfrm>
                <a:off x="5453024" y="5764602"/>
                <a:ext cx="39600" cy="220680"/>
              </p14:xfrm>
            </p:contentPart>
          </mc:Choice>
          <mc:Fallback xmlns="">
            <p:pic>
              <p:nvPicPr>
                <p:cNvPr id="10" name="Ink 9">
                  <a:extLst>
                    <a:ext uri="{FF2B5EF4-FFF2-40B4-BE49-F238E27FC236}">
                      <a16:creationId xmlns:a16="http://schemas.microsoft.com/office/drawing/2014/main" id="{12C91077-E24F-BDA4-386B-7F2AFAAFC40E}"/>
                    </a:ext>
                  </a:extLst>
                </p:cNvPr>
                <p:cNvPicPr/>
                <p:nvPr/>
              </p:nvPicPr>
              <p:blipFill>
                <a:blip r:embed="rId57"/>
                <a:stretch>
                  <a:fillRect/>
                </a:stretch>
              </p:blipFill>
              <p:spPr>
                <a:xfrm>
                  <a:off x="5444384" y="5755962"/>
                  <a:ext cx="572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 name="Ink 10">
                  <a:extLst>
                    <a:ext uri="{FF2B5EF4-FFF2-40B4-BE49-F238E27FC236}">
                      <a16:creationId xmlns:a16="http://schemas.microsoft.com/office/drawing/2014/main" id="{6C20C356-DD3F-E3CC-1D81-F2A6D7C58141}"/>
                    </a:ext>
                  </a:extLst>
                </p14:cNvPr>
                <p14:cNvContentPartPr/>
                <p14:nvPr/>
              </p14:nvContentPartPr>
              <p14:xfrm>
                <a:off x="5527184" y="5803482"/>
                <a:ext cx="192960" cy="186480"/>
              </p14:xfrm>
            </p:contentPart>
          </mc:Choice>
          <mc:Fallback xmlns="">
            <p:pic>
              <p:nvPicPr>
                <p:cNvPr id="11" name="Ink 10">
                  <a:extLst>
                    <a:ext uri="{FF2B5EF4-FFF2-40B4-BE49-F238E27FC236}">
                      <a16:creationId xmlns:a16="http://schemas.microsoft.com/office/drawing/2014/main" id="{6C20C356-DD3F-E3CC-1D81-F2A6D7C58141}"/>
                    </a:ext>
                  </a:extLst>
                </p:cNvPr>
                <p:cNvPicPr/>
                <p:nvPr/>
              </p:nvPicPr>
              <p:blipFill>
                <a:blip r:embed="rId59"/>
                <a:stretch>
                  <a:fillRect/>
                </a:stretch>
              </p:blipFill>
              <p:spPr>
                <a:xfrm>
                  <a:off x="5518544" y="5794842"/>
                  <a:ext cx="2106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 name="Ink 12">
                  <a:extLst>
                    <a:ext uri="{FF2B5EF4-FFF2-40B4-BE49-F238E27FC236}">
                      <a16:creationId xmlns:a16="http://schemas.microsoft.com/office/drawing/2014/main" id="{542805F6-1467-9F07-4629-A0EB5590BCBC}"/>
                    </a:ext>
                  </a:extLst>
                </p14:cNvPr>
                <p14:cNvContentPartPr/>
                <p14:nvPr/>
              </p14:nvContentPartPr>
              <p14:xfrm>
                <a:off x="6625544" y="5653362"/>
                <a:ext cx="147240" cy="51840"/>
              </p14:xfrm>
            </p:contentPart>
          </mc:Choice>
          <mc:Fallback xmlns="">
            <p:pic>
              <p:nvPicPr>
                <p:cNvPr id="13" name="Ink 12">
                  <a:extLst>
                    <a:ext uri="{FF2B5EF4-FFF2-40B4-BE49-F238E27FC236}">
                      <a16:creationId xmlns:a16="http://schemas.microsoft.com/office/drawing/2014/main" id="{542805F6-1467-9F07-4629-A0EB5590BCBC}"/>
                    </a:ext>
                  </a:extLst>
                </p:cNvPr>
                <p:cNvPicPr/>
                <p:nvPr/>
              </p:nvPicPr>
              <p:blipFill>
                <a:blip r:embed="rId61"/>
                <a:stretch>
                  <a:fillRect/>
                </a:stretch>
              </p:blipFill>
              <p:spPr>
                <a:xfrm>
                  <a:off x="6616904" y="5644722"/>
                  <a:ext cx="16488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 name="Ink 13">
                  <a:extLst>
                    <a:ext uri="{FF2B5EF4-FFF2-40B4-BE49-F238E27FC236}">
                      <a16:creationId xmlns:a16="http://schemas.microsoft.com/office/drawing/2014/main" id="{32FE48FE-571C-104B-D647-B427C1F75886}"/>
                    </a:ext>
                  </a:extLst>
                </p14:cNvPr>
                <p14:cNvContentPartPr/>
                <p14:nvPr/>
              </p14:nvContentPartPr>
              <p14:xfrm>
                <a:off x="6661904" y="5658402"/>
                <a:ext cx="64080" cy="187200"/>
              </p14:xfrm>
            </p:contentPart>
          </mc:Choice>
          <mc:Fallback xmlns="">
            <p:pic>
              <p:nvPicPr>
                <p:cNvPr id="14" name="Ink 13">
                  <a:extLst>
                    <a:ext uri="{FF2B5EF4-FFF2-40B4-BE49-F238E27FC236}">
                      <a16:creationId xmlns:a16="http://schemas.microsoft.com/office/drawing/2014/main" id="{32FE48FE-571C-104B-D647-B427C1F75886}"/>
                    </a:ext>
                  </a:extLst>
                </p:cNvPr>
                <p:cNvPicPr/>
                <p:nvPr/>
              </p:nvPicPr>
              <p:blipFill>
                <a:blip r:embed="rId63"/>
                <a:stretch>
                  <a:fillRect/>
                </a:stretch>
              </p:blipFill>
              <p:spPr>
                <a:xfrm>
                  <a:off x="6652904" y="5649402"/>
                  <a:ext cx="817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5" name="Ink 14">
                  <a:extLst>
                    <a:ext uri="{FF2B5EF4-FFF2-40B4-BE49-F238E27FC236}">
                      <a16:creationId xmlns:a16="http://schemas.microsoft.com/office/drawing/2014/main" id="{65A08D34-B872-6586-88AF-64E0E614C11A}"/>
                    </a:ext>
                  </a:extLst>
                </p14:cNvPr>
                <p14:cNvContentPartPr/>
                <p14:nvPr/>
              </p14:nvContentPartPr>
              <p14:xfrm>
                <a:off x="6718784" y="5742282"/>
                <a:ext cx="104040" cy="115200"/>
              </p14:xfrm>
            </p:contentPart>
          </mc:Choice>
          <mc:Fallback xmlns="">
            <p:pic>
              <p:nvPicPr>
                <p:cNvPr id="15" name="Ink 14">
                  <a:extLst>
                    <a:ext uri="{FF2B5EF4-FFF2-40B4-BE49-F238E27FC236}">
                      <a16:creationId xmlns:a16="http://schemas.microsoft.com/office/drawing/2014/main" id="{65A08D34-B872-6586-88AF-64E0E614C11A}"/>
                    </a:ext>
                  </a:extLst>
                </p:cNvPr>
                <p:cNvPicPr/>
                <p:nvPr/>
              </p:nvPicPr>
              <p:blipFill>
                <a:blip r:embed="rId65"/>
                <a:stretch>
                  <a:fillRect/>
                </a:stretch>
              </p:blipFill>
              <p:spPr>
                <a:xfrm>
                  <a:off x="6709784" y="5733642"/>
                  <a:ext cx="1216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 name="Ink 15">
                  <a:extLst>
                    <a:ext uri="{FF2B5EF4-FFF2-40B4-BE49-F238E27FC236}">
                      <a16:creationId xmlns:a16="http://schemas.microsoft.com/office/drawing/2014/main" id="{805DEEDC-FCD9-0F2C-1D4E-7BAC5936F209}"/>
                    </a:ext>
                  </a:extLst>
                </p14:cNvPr>
                <p14:cNvContentPartPr/>
                <p14:nvPr/>
              </p14:nvContentPartPr>
              <p14:xfrm>
                <a:off x="6858464" y="5722842"/>
                <a:ext cx="85320" cy="139320"/>
              </p14:xfrm>
            </p:contentPart>
          </mc:Choice>
          <mc:Fallback xmlns="">
            <p:pic>
              <p:nvPicPr>
                <p:cNvPr id="16" name="Ink 15">
                  <a:extLst>
                    <a:ext uri="{FF2B5EF4-FFF2-40B4-BE49-F238E27FC236}">
                      <a16:creationId xmlns:a16="http://schemas.microsoft.com/office/drawing/2014/main" id="{805DEEDC-FCD9-0F2C-1D4E-7BAC5936F209}"/>
                    </a:ext>
                  </a:extLst>
                </p:cNvPr>
                <p:cNvPicPr/>
                <p:nvPr/>
              </p:nvPicPr>
              <p:blipFill>
                <a:blip r:embed="rId67"/>
                <a:stretch>
                  <a:fillRect/>
                </a:stretch>
              </p:blipFill>
              <p:spPr>
                <a:xfrm>
                  <a:off x="6849824" y="5714202"/>
                  <a:ext cx="1029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 name="Ink 16">
                  <a:extLst>
                    <a:ext uri="{FF2B5EF4-FFF2-40B4-BE49-F238E27FC236}">
                      <a16:creationId xmlns:a16="http://schemas.microsoft.com/office/drawing/2014/main" id="{3D552E1B-F843-5B17-FC50-075F32BE606E}"/>
                    </a:ext>
                  </a:extLst>
                </p14:cNvPr>
                <p14:cNvContentPartPr/>
                <p14:nvPr/>
              </p14:nvContentPartPr>
              <p14:xfrm>
                <a:off x="6970424" y="5755962"/>
                <a:ext cx="79200" cy="93600"/>
              </p14:xfrm>
            </p:contentPart>
          </mc:Choice>
          <mc:Fallback xmlns="">
            <p:pic>
              <p:nvPicPr>
                <p:cNvPr id="17" name="Ink 16">
                  <a:extLst>
                    <a:ext uri="{FF2B5EF4-FFF2-40B4-BE49-F238E27FC236}">
                      <a16:creationId xmlns:a16="http://schemas.microsoft.com/office/drawing/2014/main" id="{3D552E1B-F843-5B17-FC50-075F32BE606E}"/>
                    </a:ext>
                  </a:extLst>
                </p:cNvPr>
                <p:cNvPicPr/>
                <p:nvPr/>
              </p:nvPicPr>
              <p:blipFill>
                <a:blip r:embed="rId69"/>
                <a:stretch>
                  <a:fillRect/>
                </a:stretch>
              </p:blipFill>
              <p:spPr>
                <a:xfrm>
                  <a:off x="6961784" y="5746962"/>
                  <a:ext cx="968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 name="Ink 17">
                  <a:extLst>
                    <a:ext uri="{FF2B5EF4-FFF2-40B4-BE49-F238E27FC236}">
                      <a16:creationId xmlns:a16="http://schemas.microsoft.com/office/drawing/2014/main" id="{1B2E51CC-F70D-D1E7-FEE0-22C1D2F37339}"/>
                    </a:ext>
                  </a:extLst>
                </p14:cNvPr>
                <p14:cNvContentPartPr/>
                <p14:nvPr/>
              </p14:nvContentPartPr>
              <p14:xfrm>
                <a:off x="7081304" y="5739042"/>
                <a:ext cx="96480" cy="130680"/>
              </p14:xfrm>
            </p:contentPart>
          </mc:Choice>
          <mc:Fallback xmlns="">
            <p:pic>
              <p:nvPicPr>
                <p:cNvPr id="18" name="Ink 17">
                  <a:extLst>
                    <a:ext uri="{FF2B5EF4-FFF2-40B4-BE49-F238E27FC236}">
                      <a16:creationId xmlns:a16="http://schemas.microsoft.com/office/drawing/2014/main" id="{1B2E51CC-F70D-D1E7-FEE0-22C1D2F37339}"/>
                    </a:ext>
                  </a:extLst>
                </p:cNvPr>
                <p:cNvPicPr/>
                <p:nvPr/>
              </p:nvPicPr>
              <p:blipFill>
                <a:blip r:embed="rId71"/>
                <a:stretch>
                  <a:fillRect/>
                </a:stretch>
              </p:blipFill>
              <p:spPr>
                <a:xfrm>
                  <a:off x="7072304" y="5730042"/>
                  <a:ext cx="1141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9" name="Ink 18">
                  <a:extLst>
                    <a:ext uri="{FF2B5EF4-FFF2-40B4-BE49-F238E27FC236}">
                      <a16:creationId xmlns:a16="http://schemas.microsoft.com/office/drawing/2014/main" id="{4AF6B361-CB23-D786-BE50-24900F942619}"/>
                    </a:ext>
                  </a:extLst>
                </p14:cNvPr>
                <p14:cNvContentPartPr/>
                <p14:nvPr/>
              </p14:nvContentPartPr>
              <p14:xfrm>
                <a:off x="7211264" y="5673522"/>
                <a:ext cx="38160" cy="165240"/>
              </p14:xfrm>
            </p:contentPart>
          </mc:Choice>
          <mc:Fallback xmlns="">
            <p:pic>
              <p:nvPicPr>
                <p:cNvPr id="19" name="Ink 18">
                  <a:extLst>
                    <a:ext uri="{FF2B5EF4-FFF2-40B4-BE49-F238E27FC236}">
                      <a16:creationId xmlns:a16="http://schemas.microsoft.com/office/drawing/2014/main" id="{4AF6B361-CB23-D786-BE50-24900F942619}"/>
                    </a:ext>
                  </a:extLst>
                </p:cNvPr>
                <p:cNvPicPr/>
                <p:nvPr/>
              </p:nvPicPr>
              <p:blipFill>
                <a:blip r:embed="rId73"/>
                <a:stretch>
                  <a:fillRect/>
                </a:stretch>
              </p:blipFill>
              <p:spPr>
                <a:xfrm>
                  <a:off x="7202624" y="5664522"/>
                  <a:ext cx="558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 name="Ink 19">
                  <a:extLst>
                    <a:ext uri="{FF2B5EF4-FFF2-40B4-BE49-F238E27FC236}">
                      <a16:creationId xmlns:a16="http://schemas.microsoft.com/office/drawing/2014/main" id="{8605468B-3DCF-76C0-6403-7F320298A0B0}"/>
                    </a:ext>
                  </a:extLst>
                </p14:cNvPr>
                <p14:cNvContentPartPr/>
                <p14:nvPr/>
              </p14:nvContentPartPr>
              <p14:xfrm>
                <a:off x="7407464" y="5714922"/>
                <a:ext cx="14040" cy="132480"/>
              </p14:xfrm>
            </p:contentPart>
          </mc:Choice>
          <mc:Fallback xmlns="">
            <p:pic>
              <p:nvPicPr>
                <p:cNvPr id="20" name="Ink 19">
                  <a:extLst>
                    <a:ext uri="{FF2B5EF4-FFF2-40B4-BE49-F238E27FC236}">
                      <a16:creationId xmlns:a16="http://schemas.microsoft.com/office/drawing/2014/main" id="{8605468B-3DCF-76C0-6403-7F320298A0B0}"/>
                    </a:ext>
                  </a:extLst>
                </p:cNvPr>
                <p:cNvPicPr/>
                <p:nvPr/>
              </p:nvPicPr>
              <p:blipFill>
                <a:blip r:embed="rId75"/>
                <a:stretch>
                  <a:fillRect/>
                </a:stretch>
              </p:blipFill>
              <p:spPr>
                <a:xfrm>
                  <a:off x="7398464" y="5705922"/>
                  <a:ext cx="316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1" name="Ink 20">
                  <a:extLst>
                    <a:ext uri="{FF2B5EF4-FFF2-40B4-BE49-F238E27FC236}">
                      <a16:creationId xmlns:a16="http://schemas.microsoft.com/office/drawing/2014/main" id="{11C725FC-B53A-2212-8D11-A69AD8DDF7CB}"/>
                    </a:ext>
                  </a:extLst>
                </p14:cNvPr>
                <p14:cNvContentPartPr/>
                <p14:nvPr/>
              </p14:nvContentPartPr>
              <p14:xfrm>
                <a:off x="7456064" y="5599002"/>
                <a:ext cx="18360" cy="6480"/>
              </p14:xfrm>
            </p:contentPart>
          </mc:Choice>
          <mc:Fallback xmlns="">
            <p:pic>
              <p:nvPicPr>
                <p:cNvPr id="21" name="Ink 20">
                  <a:extLst>
                    <a:ext uri="{FF2B5EF4-FFF2-40B4-BE49-F238E27FC236}">
                      <a16:creationId xmlns:a16="http://schemas.microsoft.com/office/drawing/2014/main" id="{11C725FC-B53A-2212-8D11-A69AD8DDF7CB}"/>
                    </a:ext>
                  </a:extLst>
                </p:cNvPr>
                <p:cNvPicPr/>
                <p:nvPr/>
              </p:nvPicPr>
              <p:blipFill>
                <a:blip r:embed="rId77"/>
                <a:stretch>
                  <a:fillRect/>
                </a:stretch>
              </p:blipFill>
              <p:spPr>
                <a:xfrm>
                  <a:off x="7447424" y="5590362"/>
                  <a:ext cx="36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2" name="Ink 21">
                  <a:extLst>
                    <a:ext uri="{FF2B5EF4-FFF2-40B4-BE49-F238E27FC236}">
                      <a16:creationId xmlns:a16="http://schemas.microsoft.com/office/drawing/2014/main" id="{3C34B9B1-6B9D-26BA-223B-60D71C595B6C}"/>
                    </a:ext>
                  </a:extLst>
                </p14:cNvPr>
                <p14:cNvContentPartPr/>
                <p14:nvPr/>
              </p14:nvContentPartPr>
              <p14:xfrm>
                <a:off x="7492424" y="5641482"/>
                <a:ext cx="123120" cy="208800"/>
              </p14:xfrm>
            </p:contentPart>
          </mc:Choice>
          <mc:Fallback xmlns="">
            <p:pic>
              <p:nvPicPr>
                <p:cNvPr id="22" name="Ink 21">
                  <a:extLst>
                    <a:ext uri="{FF2B5EF4-FFF2-40B4-BE49-F238E27FC236}">
                      <a16:creationId xmlns:a16="http://schemas.microsoft.com/office/drawing/2014/main" id="{3C34B9B1-6B9D-26BA-223B-60D71C595B6C}"/>
                    </a:ext>
                  </a:extLst>
                </p:cNvPr>
                <p:cNvPicPr/>
                <p:nvPr/>
              </p:nvPicPr>
              <p:blipFill>
                <a:blip r:embed="rId79"/>
                <a:stretch>
                  <a:fillRect/>
                </a:stretch>
              </p:blipFill>
              <p:spPr>
                <a:xfrm>
                  <a:off x="7483784" y="5632482"/>
                  <a:ext cx="1407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4" name="Ink 23">
                  <a:extLst>
                    <a:ext uri="{FF2B5EF4-FFF2-40B4-BE49-F238E27FC236}">
                      <a16:creationId xmlns:a16="http://schemas.microsoft.com/office/drawing/2014/main" id="{B6DB6095-1125-EAEE-5AB7-4AF5E999469F}"/>
                    </a:ext>
                  </a:extLst>
                </p14:cNvPr>
                <p14:cNvContentPartPr/>
                <p14:nvPr/>
              </p14:nvContentPartPr>
              <p14:xfrm>
                <a:off x="7810304" y="5784402"/>
                <a:ext cx="34920" cy="103680"/>
              </p14:xfrm>
            </p:contentPart>
          </mc:Choice>
          <mc:Fallback xmlns="">
            <p:pic>
              <p:nvPicPr>
                <p:cNvPr id="24" name="Ink 23">
                  <a:extLst>
                    <a:ext uri="{FF2B5EF4-FFF2-40B4-BE49-F238E27FC236}">
                      <a16:creationId xmlns:a16="http://schemas.microsoft.com/office/drawing/2014/main" id="{B6DB6095-1125-EAEE-5AB7-4AF5E999469F}"/>
                    </a:ext>
                  </a:extLst>
                </p:cNvPr>
                <p:cNvPicPr/>
                <p:nvPr/>
              </p:nvPicPr>
              <p:blipFill>
                <a:blip r:embed="rId81"/>
                <a:stretch>
                  <a:fillRect/>
                </a:stretch>
              </p:blipFill>
              <p:spPr>
                <a:xfrm>
                  <a:off x="7801664" y="5775762"/>
                  <a:ext cx="525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5" name="Ink 24">
                  <a:extLst>
                    <a:ext uri="{FF2B5EF4-FFF2-40B4-BE49-F238E27FC236}">
                      <a16:creationId xmlns:a16="http://schemas.microsoft.com/office/drawing/2014/main" id="{A8A161FD-2203-BB30-4B53-0A1735ABF0FA}"/>
                    </a:ext>
                  </a:extLst>
                </p14:cNvPr>
                <p14:cNvContentPartPr/>
                <p14:nvPr/>
              </p14:nvContentPartPr>
              <p14:xfrm>
                <a:off x="8046464" y="5564442"/>
                <a:ext cx="363960" cy="221040"/>
              </p14:xfrm>
            </p:contentPart>
          </mc:Choice>
          <mc:Fallback xmlns="">
            <p:pic>
              <p:nvPicPr>
                <p:cNvPr id="25" name="Ink 24">
                  <a:extLst>
                    <a:ext uri="{FF2B5EF4-FFF2-40B4-BE49-F238E27FC236}">
                      <a16:creationId xmlns:a16="http://schemas.microsoft.com/office/drawing/2014/main" id="{A8A161FD-2203-BB30-4B53-0A1735ABF0FA}"/>
                    </a:ext>
                  </a:extLst>
                </p:cNvPr>
                <p:cNvPicPr/>
                <p:nvPr/>
              </p:nvPicPr>
              <p:blipFill>
                <a:blip r:embed="rId83"/>
                <a:stretch>
                  <a:fillRect/>
                </a:stretch>
              </p:blipFill>
              <p:spPr>
                <a:xfrm>
                  <a:off x="8037464" y="5555802"/>
                  <a:ext cx="3816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6" name="Ink 25">
                  <a:extLst>
                    <a:ext uri="{FF2B5EF4-FFF2-40B4-BE49-F238E27FC236}">
                      <a16:creationId xmlns:a16="http://schemas.microsoft.com/office/drawing/2014/main" id="{A666170B-C74A-A79E-E698-E3B73CA9A6A8}"/>
                    </a:ext>
                  </a:extLst>
                </p14:cNvPr>
                <p14:cNvContentPartPr/>
                <p14:nvPr/>
              </p14:nvContentPartPr>
              <p14:xfrm>
                <a:off x="8297384" y="5658402"/>
                <a:ext cx="178920" cy="27000"/>
              </p14:xfrm>
            </p:contentPart>
          </mc:Choice>
          <mc:Fallback xmlns="">
            <p:pic>
              <p:nvPicPr>
                <p:cNvPr id="26" name="Ink 25">
                  <a:extLst>
                    <a:ext uri="{FF2B5EF4-FFF2-40B4-BE49-F238E27FC236}">
                      <a16:creationId xmlns:a16="http://schemas.microsoft.com/office/drawing/2014/main" id="{A666170B-C74A-A79E-E698-E3B73CA9A6A8}"/>
                    </a:ext>
                  </a:extLst>
                </p:cNvPr>
                <p:cNvPicPr/>
                <p:nvPr/>
              </p:nvPicPr>
              <p:blipFill>
                <a:blip r:embed="rId85"/>
                <a:stretch>
                  <a:fillRect/>
                </a:stretch>
              </p:blipFill>
              <p:spPr>
                <a:xfrm>
                  <a:off x="8288744" y="5649762"/>
                  <a:ext cx="1965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7" name="Ink 26">
                  <a:extLst>
                    <a:ext uri="{FF2B5EF4-FFF2-40B4-BE49-F238E27FC236}">
                      <a16:creationId xmlns:a16="http://schemas.microsoft.com/office/drawing/2014/main" id="{80B82A52-CE4E-1ADA-29D3-7E85C7A9B455}"/>
                    </a:ext>
                  </a:extLst>
                </p14:cNvPr>
                <p14:cNvContentPartPr/>
                <p14:nvPr/>
              </p14:nvContentPartPr>
              <p14:xfrm>
                <a:off x="8500784" y="5665242"/>
                <a:ext cx="157320" cy="114120"/>
              </p14:xfrm>
            </p:contentPart>
          </mc:Choice>
          <mc:Fallback xmlns="">
            <p:pic>
              <p:nvPicPr>
                <p:cNvPr id="27" name="Ink 26">
                  <a:extLst>
                    <a:ext uri="{FF2B5EF4-FFF2-40B4-BE49-F238E27FC236}">
                      <a16:creationId xmlns:a16="http://schemas.microsoft.com/office/drawing/2014/main" id="{80B82A52-CE4E-1ADA-29D3-7E85C7A9B455}"/>
                    </a:ext>
                  </a:extLst>
                </p:cNvPr>
                <p:cNvPicPr/>
                <p:nvPr/>
              </p:nvPicPr>
              <p:blipFill>
                <a:blip r:embed="rId87"/>
                <a:stretch>
                  <a:fillRect/>
                </a:stretch>
              </p:blipFill>
              <p:spPr>
                <a:xfrm>
                  <a:off x="8491784" y="5656602"/>
                  <a:ext cx="1749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8" name="Ink 27">
                  <a:extLst>
                    <a:ext uri="{FF2B5EF4-FFF2-40B4-BE49-F238E27FC236}">
                      <a16:creationId xmlns:a16="http://schemas.microsoft.com/office/drawing/2014/main" id="{E77AEC18-D710-386B-8E52-0FD19FDF13F8}"/>
                    </a:ext>
                  </a:extLst>
                </p14:cNvPr>
                <p14:cNvContentPartPr/>
                <p14:nvPr/>
              </p14:nvContentPartPr>
              <p14:xfrm>
                <a:off x="8701304" y="5592882"/>
                <a:ext cx="249120" cy="168840"/>
              </p14:xfrm>
            </p:contentPart>
          </mc:Choice>
          <mc:Fallback xmlns="">
            <p:pic>
              <p:nvPicPr>
                <p:cNvPr id="28" name="Ink 27">
                  <a:extLst>
                    <a:ext uri="{FF2B5EF4-FFF2-40B4-BE49-F238E27FC236}">
                      <a16:creationId xmlns:a16="http://schemas.microsoft.com/office/drawing/2014/main" id="{E77AEC18-D710-386B-8E52-0FD19FDF13F8}"/>
                    </a:ext>
                  </a:extLst>
                </p:cNvPr>
                <p:cNvPicPr/>
                <p:nvPr/>
              </p:nvPicPr>
              <p:blipFill>
                <a:blip r:embed="rId89"/>
                <a:stretch>
                  <a:fillRect/>
                </a:stretch>
              </p:blipFill>
              <p:spPr>
                <a:xfrm>
                  <a:off x="8692664" y="5584242"/>
                  <a:ext cx="2667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9" name="Ink 28">
                  <a:extLst>
                    <a:ext uri="{FF2B5EF4-FFF2-40B4-BE49-F238E27FC236}">
                      <a16:creationId xmlns:a16="http://schemas.microsoft.com/office/drawing/2014/main" id="{E4B46867-BCC8-7068-4772-B4A86BB3919B}"/>
                    </a:ext>
                  </a:extLst>
                </p14:cNvPr>
                <p14:cNvContentPartPr/>
                <p14:nvPr/>
              </p14:nvContentPartPr>
              <p14:xfrm>
                <a:off x="9071024" y="5625282"/>
                <a:ext cx="25560" cy="85680"/>
              </p14:xfrm>
            </p:contentPart>
          </mc:Choice>
          <mc:Fallback xmlns="">
            <p:pic>
              <p:nvPicPr>
                <p:cNvPr id="29" name="Ink 28">
                  <a:extLst>
                    <a:ext uri="{FF2B5EF4-FFF2-40B4-BE49-F238E27FC236}">
                      <a16:creationId xmlns:a16="http://schemas.microsoft.com/office/drawing/2014/main" id="{E4B46867-BCC8-7068-4772-B4A86BB3919B}"/>
                    </a:ext>
                  </a:extLst>
                </p:cNvPr>
                <p:cNvPicPr/>
                <p:nvPr/>
              </p:nvPicPr>
              <p:blipFill>
                <a:blip r:embed="rId91"/>
                <a:stretch>
                  <a:fillRect/>
                </a:stretch>
              </p:blipFill>
              <p:spPr>
                <a:xfrm>
                  <a:off x="9062024" y="5616642"/>
                  <a:ext cx="432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0" name="Ink 29">
                  <a:extLst>
                    <a:ext uri="{FF2B5EF4-FFF2-40B4-BE49-F238E27FC236}">
                      <a16:creationId xmlns:a16="http://schemas.microsoft.com/office/drawing/2014/main" id="{BF8F207B-FA7F-AA86-A311-998EA7AA5D1C}"/>
                    </a:ext>
                  </a:extLst>
                </p14:cNvPr>
                <p14:cNvContentPartPr/>
                <p14:nvPr/>
              </p14:nvContentPartPr>
              <p14:xfrm>
                <a:off x="9067064" y="5515482"/>
                <a:ext cx="24120" cy="30960"/>
              </p14:xfrm>
            </p:contentPart>
          </mc:Choice>
          <mc:Fallback xmlns="">
            <p:pic>
              <p:nvPicPr>
                <p:cNvPr id="30" name="Ink 29">
                  <a:extLst>
                    <a:ext uri="{FF2B5EF4-FFF2-40B4-BE49-F238E27FC236}">
                      <a16:creationId xmlns:a16="http://schemas.microsoft.com/office/drawing/2014/main" id="{BF8F207B-FA7F-AA86-A311-998EA7AA5D1C}"/>
                    </a:ext>
                  </a:extLst>
                </p:cNvPr>
                <p:cNvPicPr/>
                <p:nvPr/>
              </p:nvPicPr>
              <p:blipFill>
                <a:blip r:embed="rId93"/>
                <a:stretch>
                  <a:fillRect/>
                </a:stretch>
              </p:blipFill>
              <p:spPr>
                <a:xfrm>
                  <a:off x="9058064" y="5506842"/>
                  <a:ext cx="417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1" name="Ink 30">
                  <a:extLst>
                    <a:ext uri="{FF2B5EF4-FFF2-40B4-BE49-F238E27FC236}">
                      <a16:creationId xmlns:a16="http://schemas.microsoft.com/office/drawing/2014/main" id="{5CFD7356-9719-0854-AC56-771029059325}"/>
                    </a:ext>
                  </a:extLst>
                </p14:cNvPr>
                <p14:cNvContentPartPr/>
                <p14:nvPr/>
              </p14:nvContentPartPr>
              <p14:xfrm>
                <a:off x="9143744" y="5515482"/>
                <a:ext cx="184680" cy="209160"/>
              </p14:xfrm>
            </p:contentPart>
          </mc:Choice>
          <mc:Fallback xmlns="">
            <p:pic>
              <p:nvPicPr>
                <p:cNvPr id="31" name="Ink 30">
                  <a:extLst>
                    <a:ext uri="{FF2B5EF4-FFF2-40B4-BE49-F238E27FC236}">
                      <a16:creationId xmlns:a16="http://schemas.microsoft.com/office/drawing/2014/main" id="{5CFD7356-9719-0854-AC56-771029059325}"/>
                    </a:ext>
                  </a:extLst>
                </p:cNvPr>
                <p:cNvPicPr/>
                <p:nvPr/>
              </p:nvPicPr>
              <p:blipFill>
                <a:blip r:embed="rId95"/>
                <a:stretch>
                  <a:fillRect/>
                </a:stretch>
              </p:blipFill>
              <p:spPr>
                <a:xfrm>
                  <a:off x="9134744" y="5506842"/>
                  <a:ext cx="2023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4" name="Ink 33">
                  <a:extLst>
                    <a:ext uri="{FF2B5EF4-FFF2-40B4-BE49-F238E27FC236}">
                      <a16:creationId xmlns:a16="http://schemas.microsoft.com/office/drawing/2014/main" id="{80F5BAD0-4D1F-D182-E111-3A37EFB1A9B7}"/>
                    </a:ext>
                  </a:extLst>
                </p14:cNvPr>
                <p14:cNvContentPartPr/>
                <p14:nvPr/>
              </p14:nvContentPartPr>
              <p14:xfrm>
                <a:off x="6680624" y="6045762"/>
                <a:ext cx="152280" cy="225360"/>
              </p14:xfrm>
            </p:contentPart>
          </mc:Choice>
          <mc:Fallback xmlns="">
            <p:pic>
              <p:nvPicPr>
                <p:cNvPr id="34" name="Ink 33">
                  <a:extLst>
                    <a:ext uri="{FF2B5EF4-FFF2-40B4-BE49-F238E27FC236}">
                      <a16:creationId xmlns:a16="http://schemas.microsoft.com/office/drawing/2014/main" id="{80F5BAD0-4D1F-D182-E111-3A37EFB1A9B7}"/>
                    </a:ext>
                  </a:extLst>
                </p:cNvPr>
                <p:cNvPicPr/>
                <p:nvPr/>
              </p:nvPicPr>
              <p:blipFill>
                <a:blip r:embed="rId97"/>
                <a:stretch>
                  <a:fillRect/>
                </a:stretch>
              </p:blipFill>
              <p:spPr>
                <a:xfrm>
                  <a:off x="6671984" y="6037122"/>
                  <a:ext cx="1699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5" name="Ink 34">
                  <a:extLst>
                    <a:ext uri="{FF2B5EF4-FFF2-40B4-BE49-F238E27FC236}">
                      <a16:creationId xmlns:a16="http://schemas.microsoft.com/office/drawing/2014/main" id="{7751295A-A188-24F5-730A-784F6551D0ED}"/>
                    </a:ext>
                  </a:extLst>
                </p14:cNvPr>
                <p14:cNvContentPartPr/>
                <p14:nvPr/>
              </p14:nvContentPartPr>
              <p14:xfrm>
                <a:off x="6943784" y="6055482"/>
                <a:ext cx="384120" cy="181800"/>
              </p14:xfrm>
            </p:contentPart>
          </mc:Choice>
          <mc:Fallback xmlns="">
            <p:pic>
              <p:nvPicPr>
                <p:cNvPr id="35" name="Ink 34">
                  <a:extLst>
                    <a:ext uri="{FF2B5EF4-FFF2-40B4-BE49-F238E27FC236}">
                      <a16:creationId xmlns:a16="http://schemas.microsoft.com/office/drawing/2014/main" id="{7751295A-A188-24F5-730A-784F6551D0ED}"/>
                    </a:ext>
                  </a:extLst>
                </p:cNvPr>
                <p:cNvPicPr/>
                <p:nvPr/>
              </p:nvPicPr>
              <p:blipFill>
                <a:blip r:embed="rId99"/>
                <a:stretch>
                  <a:fillRect/>
                </a:stretch>
              </p:blipFill>
              <p:spPr>
                <a:xfrm>
                  <a:off x="6934784" y="6046842"/>
                  <a:ext cx="4017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6" name="Ink 35">
                  <a:extLst>
                    <a:ext uri="{FF2B5EF4-FFF2-40B4-BE49-F238E27FC236}">
                      <a16:creationId xmlns:a16="http://schemas.microsoft.com/office/drawing/2014/main" id="{DBF9C1D6-C211-CB37-4551-B8B71FFB7249}"/>
                    </a:ext>
                  </a:extLst>
                </p14:cNvPr>
                <p14:cNvContentPartPr/>
                <p14:nvPr/>
              </p14:nvContentPartPr>
              <p14:xfrm>
                <a:off x="7321424" y="6111642"/>
                <a:ext cx="182160" cy="110880"/>
              </p14:xfrm>
            </p:contentPart>
          </mc:Choice>
          <mc:Fallback xmlns="">
            <p:pic>
              <p:nvPicPr>
                <p:cNvPr id="36" name="Ink 35">
                  <a:extLst>
                    <a:ext uri="{FF2B5EF4-FFF2-40B4-BE49-F238E27FC236}">
                      <a16:creationId xmlns:a16="http://schemas.microsoft.com/office/drawing/2014/main" id="{DBF9C1D6-C211-CB37-4551-B8B71FFB7249}"/>
                    </a:ext>
                  </a:extLst>
                </p:cNvPr>
                <p:cNvPicPr/>
                <p:nvPr/>
              </p:nvPicPr>
              <p:blipFill>
                <a:blip r:embed="rId101"/>
                <a:stretch>
                  <a:fillRect/>
                </a:stretch>
              </p:blipFill>
              <p:spPr>
                <a:xfrm>
                  <a:off x="7312784" y="6102642"/>
                  <a:ext cx="1998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7" name="Ink 36">
                  <a:extLst>
                    <a:ext uri="{FF2B5EF4-FFF2-40B4-BE49-F238E27FC236}">
                      <a16:creationId xmlns:a16="http://schemas.microsoft.com/office/drawing/2014/main" id="{E8D6788A-244A-AD26-1CD7-DED3BE8CA16D}"/>
                    </a:ext>
                  </a:extLst>
                </p14:cNvPr>
                <p14:cNvContentPartPr/>
                <p14:nvPr/>
              </p14:nvContentPartPr>
              <p14:xfrm>
                <a:off x="7520144" y="6031362"/>
                <a:ext cx="187200" cy="204480"/>
              </p14:xfrm>
            </p:contentPart>
          </mc:Choice>
          <mc:Fallback xmlns="">
            <p:pic>
              <p:nvPicPr>
                <p:cNvPr id="37" name="Ink 36">
                  <a:extLst>
                    <a:ext uri="{FF2B5EF4-FFF2-40B4-BE49-F238E27FC236}">
                      <a16:creationId xmlns:a16="http://schemas.microsoft.com/office/drawing/2014/main" id="{E8D6788A-244A-AD26-1CD7-DED3BE8CA16D}"/>
                    </a:ext>
                  </a:extLst>
                </p:cNvPr>
                <p:cNvPicPr/>
                <p:nvPr/>
              </p:nvPicPr>
              <p:blipFill>
                <a:blip r:embed="rId103"/>
                <a:stretch>
                  <a:fillRect/>
                </a:stretch>
              </p:blipFill>
              <p:spPr>
                <a:xfrm>
                  <a:off x="7511144" y="6022722"/>
                  <a:ext cx="2048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8" name="Ink 37">
                  <a:extLst>
                    <a:ext uri="{FF2B5EF4-FFF2-40B4-BE49-F238E27FC236}">
                      <a16:creationId xmlns:a16="http://schemas.microsoft.com/office/drawing/2014/main" id="{873A42CF-C3FD-5750-08E4-BF2C14B9DBA3}"/>
                    </a:ext>
                  </a:extLst>
                </p14:cNvPr>
                <p14:cNvContentPartPr/>
                <p14:nvPr/>
              </p14:nvContentPartPr>
              <p14:xfrm>
                <a:off x="7661984" y="6118122"/>
                <a:ext cx="135720" cy="31320"/>
              </p14:xfrm>
            </p:contentPart>
          </mc:Choice>
          <mc:Fallback xmlns="">
            <p:pic>
              <p:nvPicPr>
                <p:cNvPr id="38" name="Ink 37">
                  <a:extLst>
                    <a:ext uri="{FF2B5EF4-FFF2-40B4-BE49-F238E27FC236}">
                      <a16:creationId xmlns:a16="http://schemas.microsoft.com/office/drawing/2014/main" id="{873A42CF-C3FD-5750-08E4-BF2C14B9DBA3}"/>
                    </a:ext>
                  </a:extLst>
                </p:cNvPr>
                <p:cNvPicPr/>
                <p:nvPr/>
              </p:nvPicPr>
              <p:blipFill>
                <a:blip r:embed="rId105"/>
                <a:stretch>
                  <a:fillRect/>
                </a:stretch>
              </p:blipFill>
              <p:spPr>
                <a:xfrm>
                  <a:off x="7653344" y="6109122"/>
                  <a:ext cx="1533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9" name="Ink 38">
                  <a:extLst>
                    <a:ext uri="{FF2B5EF4-FFF2-40B4-BE49-F238E27FC236}">
                      <a16:creationId xmlns:a16="http://schemas.microsoft.com/office/drawing/2014/main" id="{F542C6C2-F0BC-534F-E759-E687A6A4A03B}"/>
                    </a:ext>
                  </a:extLst>
                </p14:cNvPr>
                <p14:cNvContentPartPr/>
                <p14:nvPr/>
              </p14:nvContentPartPr>
              <p14:xfrm>
                <a:off x="7971224" y="6115962"/>
                <a:ext cx="150840" cy="13680"/>
              </p14:xfrm>
            </p:contentPart>
          </mc:Choice>
          <mc:Fallback xmlns="">
            <p:pic>
              <p:nvPicPr>
                <p:cNvPr id="39" name="Ink 38">
                  <a:extLst>
                    <a:ext uri="{FF2B5EF4-FFF2-40B4-BE49-F238E27FC236}">
                      <a16:creationId xmlns:a16="http://schemas.microsoft.com/office/drawing/2014/main" id="{F542C6C2-F0BC-534F-E759-E687A6A4A03B}"/>
                    </a:ext>
                  </a:extLst>
                </p:cNvPr>
                <p:cNvPicPr/>
                <p:nvPr/>
              </p:nvPicPr>
              <p:blipFill>
                <a:blip r:embed="rId107"/>
                <a:stretch>
                  <a:fillRect/>
                </a:stretch>
              </p:blipFill>
              <p:spPr>
                <a:xfrm>
                  <a:off x="7962224" y="6106962"/>
                  <a:ext cx="1684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0" name="Ink 39">
                  <a:extLst>
                    <a:ext uri="{FF2B5EF4-FFF2-40B4-BE49-F238E27FC236}">
                      <a16:creationId xmlns:a16="http://schemas.microsoft.com/office/drawing/2014/main" id="{94169D33-8C66-E0E5-56BD-EB59BD1D8E03}"/>
                    </a:ext>
                  </a:extLst>
                </p14:cNvPr>
                <p14:cNvContentPartPr/>
                <p14:nvPr/>
              </p14:nvContentPartPr>
              <p14:xfrm>
                <a:off x="8275064" y="5880882"/>
                <a:ext cx="165600" cy="280440"/>
              </p14:xfrm>
            </p:contentPart>
          </mc:Choice>
          <mc:Fallback xmlns="">
            <p:pic>
              <p:nvPicPr>
                <p:cNvPr id="40" name="Ink 39">
                  <a:extLst>
                    <a:ext uri="{FF2B5EF4-FFF2-40B4-BE49-F238E27FC236}">
                      <a16:creationId xmlns:a16="http://schemas.microsoft.com/office/drawing/2014/main" id="{94169D33-8C66-E0E5-56BD-EB59BD1D8E03}"/>
                    </a:ext>
                  </a:extLst>
                </p:cNvPr>
                <p:cNvPicPr/>
                <p:nvPr/>
              </p:nvPicPr>
              <p:blipFill>
                <a:blip r:embed="rId109"/>
                <a:stretch>
                  <a:fillRect/>
                </a:stretch>
              </p:blipFill>
              <p:spPr>
                <a:xfrm>
                  <a:off x="8266424" y="5872242"/>
                  <a:ext cx="18324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1" name="Ink 40">
                  <a:extLst>
                    <a:ext uri="{FF2B5EF4-FFF2-40B4-BE49-F238E27FC236}">
                      <a16:creationId xmlns:a16="http://schemas.microsoft.com/office/drawing/2014/main" id="{5807E49F-3F84-A547-9672-80B8867674B4}"/>
                    </a:ext>
                  </a:extLst>
                </p14:cNvPr>
                <p14:cNvContentPartPr/>
                <p14:nvPr/>
              </p14:nvContentPartPr>
              <p14:xfrm>
                <a:off x="8453624" y="6014802"/>
                <a:ext cx="130680" cy="148320"/>
              </p14:xfrm>
            </p:contentPart>
          </mc:Choice>
          <mc:Fallback xmlns="">
            <p:pic>
              <p:nvPicPr>
                <p:cNvPr id="41" name="Ink 40">
                  <a:extLst>
                    <a:ext uri="{FF2B5EF4-FFF2-40B4-BE49-F238E27FC236}">
                      <a16:creationId xmlns:a16="http://schemas.microsoft.com/office/drawing/2014/main" id="{5807E49F-3F84-A547-9672-80B8867674B4}"/>
                    </a:ext>
                  </a:extLst>
                </p:cNvPr>
                <p:cNvPicPr/>
                <p:nvPr/>
              </p:nvPicPr>
              <p:blipFill>
                <a:blip r:embed="rId111"/>
                <a:stretch>
                  <a:fillRect/>
                </a:stretch>
              </p:blipFill>
              <p:spPr>
                <a:xfrm>
                  <a:off x="8444984" y="6006162"/>
                  <a:ext cx="1483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2" name="Ink 41">
                  <a:extLst>
                    <a:ext uri="{FF2B5EF4-FFF2-40B4-BE49-F238E27FC236}">
                      <a16:creationId xmlns:a16="http://schemas.microsoft.com/office/drawing/2014/main" id="{50D972EE-5F95-D3A2-8E70-74885DD8E622}"/>
                    </a:ext>
                  </a:extLst>
                </p14:cNvPr>
                <p14:cNvContentPartPr/>
                <p14:nvPr/>
              </p14:nvContentPartPr>
              <p14:xfrm>
                <a:off x="8633624" y="6018762"/>
                <a:ext cx="178560" cy="110880"/>
              </p14:xfrm>
            </p:contentPart>
          </mc:Choice>
          <mc:Fallback xmlns="">
            <p:pic>
              <p:nvPicPr>
                <p:cNvPr id="42" name="Ink 41">
                  <a:extLst>
                    <a:ext uri="{FF2B5EF4-FFF2-40B4-BE49-F238E27FC236}">
                      <a16:creationId xmlns:a16="http://schemas.microsoft.com/office/drawing/2014/main" id="{50D972EE-5F95-D3A2-8E70-74885DD8E622}"/>
                    </a:ext>
                  </a:extLst>
                </p:cNvPr>
                <p:cNvPicPr/>
                <p:nvPr/>
              </p:nvPicPr>
              <p:blipFill>
                <a:blip r:embed="rId113"/>
                <a:stretch>
                  <a:fillRect/>
                </a:stretch>
              </p:blipFill>
              <p:spPr>
                <a:xfrm>
                  <a:off x="8624984" y="6009762"/>
                  <a:ext cx="196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3" name="Ink 42">
                  <a:extLst>
                    <a:ext uri="{FF2B5EF4-FFF2-40B4-BE49-F238E27FC236}">
                      <a16:creationId xmlns:a16="http://schemas.microsoft.com/office/drawing/2014/main" id="{79B7FE68-3EEF-16E3-42A3-495B4D65995E}"/>
                    </a:ext>
                  </a:extLst>
                </p14:cNvPr>
                <p14:cNvContentPartPr/>
                <p14:nvPr/>
              </p14:nvContentPartPr>
              <p14:xfrm>
                <a:off x="8813984" y="5995362"/>
                <a:ext cx="84960" cy="168480"/>
              </p14:xfrm>
            </p:contentPart>
          </mc:Choice>
          <mc:Fallback xmlns="">
            <p:pic>
              <p:nvPicPr>
                <p:cNvPr id="43" name="Ink 42">
                  <a:extLst>
                    <a:ext uri="{FF2B5EF4-FFF2-40B4-BE49-F238E27FC236}">
                      <a16:creationId xmlns:a16="http://schemas.microsoft.com/office/drawing/2014/main" id="{79B7FE68-3EEF-16E3-42A3-495B4D65995E}"/>
                    </a:ext>
                  </a:extLst>
                </p:cNvPr>
                <p:cNvPicPr/>
                <p:nvPr/>
              </p:nvPicPr>
              <p:blipFill>
                <a:blip r:embed="rId115"/>
                <a:stretch>
                  <a:fillRect/>
                </a:stretch>
              </p:blipFill>
              <p:spPr>
                <a:xfrm>
                  <a:off x="8805344" y="5986362"/>
                  <a:ext cx="102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6" name="Ink 45">
                  <a:extLst>
                    <a:ext uri="{FF2B5EF4-FFF2-40B4-BE49-F238E27FC236}">
                      <a16:creationId xmlns:a16="http://schemas.microsoft.com/office/drawing/2014/main" id="{7F84DA14-FF4A-9D6C-6EDE-F7B67756ECCE}"/>
                    </a:ext>
                  </a:extLst>
                </p14:cNvPr>
                <p14:cNvContentPartPr/>
                <p14:nvPr/>
              </p14:nvContentPartPr>
              <p14:xfrm>
                <a:off x="8936384" y="5961162"/>
                <a:ext cx="248760" cy="201240"/>
              </p14:xfrm>
            </p:contentPart>
          </mc:Choice>
          <mc:Fallback xmlns="">
            <p:pic>
              <p:nvPicPr>
                <p:cNvPr id="46" name="Ink 45">
                  <a:extLst>
                    <a:ext uri="{FF2B5EF4-FFF2-40B4-BE49-F238E27FC236}">
                      <a16:creationId xmlns:a16="http://schemas.microsoft.com/office/drawing/2014/main" id="{7F84DA14-FF4A-9D6C-6EDE-F7B67756ECCE}"/>
                    </a:ext>
                  </a:extLst>
                </p:cNvPr>
                <p:cNvPicPr/>
                <p:nvPr/>
              </p:nvPicPr>
              <p:blipFill>
                <a:blip r:embed="rId117"/>
                <a:stretch>
                  <a:fillRect/>
                </a:stretch>
              </p:blipFill>
              <p:spPr>
                <a:xfrm>
                  <a:off x="8927384" y="5952162"/>
                  <a:ext cx="2664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7" name="Ink 46">
                  <a:extLst>
                    <a:ext uri="{FF2B5EF4-FFF2-40B4-BE49-F238E27FC236}">
                      <a16:creationId xmlns:a16="http://schemas.microsoft.com/office/drawing/2014/main" id="{A6A146BC-A63E-B9B6-003D-F2722ACBA2CD}"/>
                    </a:ext>
                  </a:extLst>
                </p14:cNvPr>
                <p14:cNvContentPartPr/>
                <p14:nvPr/>
              </p14:nvContentPartPr>
              <p14:xfrm>
                <a:off x="9197384" y="5970522"/>
                <a:ext cx="28080" cy="9000"/>
              </p14:xfrm>
            </p:contentPart>
          </mc:Choice>
          <mc:Fallback xmlns="">
            <p:pic>
              <p:nvPicPr>
                <p:cNvPr id="47" name="Ink 46">
                  <a:extLst>
                    <a:ext uri="{FF2B5EF4-FFF2-40B4-BE49-F238E27FC236}">
                      <a16:creationId xmlns:a16="http://schemas.microsoft.com/office/drawing/2014/main" id="{A6A146BC-A63E-B9B6-003D-F2722ACBA2CD}"/>
                    </a:ext>
                  </a:extLst>
                </p:cNvPr>
                <p:cNvPicPr/>
                <p:nvPr/>
              </p:nvPicPr>
              <p:blipFill>
                <a:blip r:embed="rId119"/>
                <a:stretch>
                  <a:fillRect/>
                </a:stretch>
              </p:blipFill>
              <p:spPr>
                <a:xfrm>
                  <a:off x="9188384" y="5961522"/>
                  <a:ext cx="457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8" name="Ink 47">
                  <a:extLst>
                    <a:ext uri="{FF2B5EF4-FFF2-40B4-BE49-F238E27FC236}">
                      <a16:creationId xmlns:a16="http://schemas.microsoft.com/office/drawing/2014/main" id="{19428BFF-0005-30E4-CBF5-9B7A282960DE}"/>
                    </a:ext>
                  </a:extLst>
                </p14:cNvPr>
                <p14:cNvContentPartPr/>
                <p14:nvPr/>
              </p14:nvContentPartPr>
              <p14:xfrm>
                <a:off x="9236624" y="6019122"/>
                <a:ext cx="204120" cy="259200"/>
              </p14:xfrm>
            </p:contentPart>
          </mc:Choice>
          <mc:Fallback xmlns="">
            <p:pic>
              <p:nvPicPr>
                <p:cNvPr id="48" name="Ink 47">
                  <a:extLst>
                    <a:ext uri="{FF2B5EF4-FFF2-40B4-BE49-F238E27FC236}">
                      <a16:creationId xmlns:a16="http://schemas.microsoft.com/office/drawing/2014/main" id="{19428BFF-0005-30E4-CBF5-9B7A282960DE}"/>
                    </a:ext>
                  </a:extLst>
                </p:cNvPr>
                <p:cNvPicPr/>
                <p:nvPr/>
              </p:nvPicPr>
              <p:blipFill>
                <a:blip r:embed="rId121"/>
                <a:stretch>
                  <a:fillRect/>
                </a:stretch>
              </p:blipFill>
              <p:spPr>
                <a:xfrm>
                  <a:off x="9227984" y="6010482"/>
                  <a:ext cx="2217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3" name="Ink 72">
                  <a:extLst>
                    <a:ext uri="{FF2B5EF4-FFF2-40B4-BE49-F238E27FC236}">
                      <a16:creationId xmlns:a16="http://schemas.microsoft.com/office/drawing/2014/main" id="{7C8F59DF-67EB-DE8B-0FF2-C1EDC41C96DA}"/>
                    </a:ext>
                  </a:extLst>
                </p14:cNvPr>
                <p14:cNvContentPartPr/>
                <p14:nvPr/>
              </p14:nvContentPartPr>
              <p14:xfrm>
                <a:off x="5227664" y="4999962"/>
                <a:ext cx="54000" cy="562680"/>
              </p14:xfrm>
            </p:contentPart>
          </mc:Choice>
          <mc:Fallback xmlns="">
            <p:pic>
              <p:nvPicPr>
                <p:cNvPr id="73" name="Ink 72">
                  <a:extLst>
                    <a:ext uri="{FF2B5EF4-FFF2-40B4-BE49-F238E27FC236}">
                      <a16:creationId xmlns:a16="http://schemas.microsoft.com/office/drawing/2014/main" id="{7C8F59DF-67EB-DE8B-0FF2-C1EDC41C96DA}"/>
                    </a:ext>
                  </a:extLst>
                </p:cNvPr>
                <p:cNvPicPr/>
                <p:nvPr/>
              </p:nvPicPr>
              <p:blipFill>
                <a:blip r:embed="rId123"/>
                <a:stretch>
                  <a:fillRect/>
                </a:stretch>
              </p:blipFill>
              <p:spPr>
                <a:xfrm>
                  <a:off x="5218664" y="4991322"/>
                  <a:ext cx="7164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4" name="Ink 73">
                  <a:extLst>
                    <a:ext uri="{FF2B5EF4-FFF2-40B4-BE49-F238E27FC236}">
                      <a16:creationId xmlns:a16="http://schemas.microsoft.com/office/drawing/2014/main" id="{CECCC3CA-627E-254B-038E-84FD7BFC9EF6}"/>
                    </a:ext>
                  </a:extLst>
                </p14:cNvPr>
                <p14:cNvContentPartPr/>
                <p14:nvPr/>
              </p14:nvContentPartPr>
              <p14:xfrm>
                <a:off x="5131184" y="4991322"/>
                <a:ext cx="238680" cy="129600"/>
              </p14:xfrm>
            </p:contentPart>
          </mc:Choice>
          <mc:Fallback xmlns="">
            <p:pic>
              <p:nvPicPr>
                <p:cNvPr id="74" name="Ink 73">
                  <a:extLst>
                    <a:ext uri="{FF2B5EF4-FFF2-40B4-BE49-F238E27FC236}">
                      <a16:creationId xmlns:a16="http://schemas.microsoft.com/office/drawing/2014/main" id="{CECCC3CA-627E-254B-038E-84FD7BFC9EF6}"/>
                    </a:ext>
                  </a:extLst>
                </p:cNvPr>
                <p:cNvPicPr/>
                <p:nvPr/>
              </p:nvPicPr>
              <p:blipFill>
                <a:blip r:embed="rId125"/>
                <a:stretch>
                  <a:fillRect/>
                </a:stretch>
              </p:blipFill>
              <p:spPr>
                <a:xfrm>
                  <a:off x="5122184" y="4982322"/>
                  <a:ext cx="2563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6" name="Ink 75">
                  <a:extLst>
                    <a:ext uri="{FF2B5EF4-FFF2-40B4-BE49-F238E27FC236}">
                      <a16:creationId xmlns:a16="http://schemas.microsoft.com/office/drawing/2014/main" id="{89F60568-D2A3-DD4A-B636-222B3E3FFED8}"/>
                    </a:ext>
                  </a:extLst>
                </p14:cNvPr>
                <p14:cNvContentPartPr/>
                <p14:nvPr/>
              </p14:nvContentPartPr>
              <p14:xfrm>
                <a:off x="4141184" y="4308402"/>
                <a:ext cx="2754720" cy="615960"/>
              </p14:xfrm>
            </p:contentPart>
          </mc:Choice>
          <mc:Fallback xmlns="">
            <p:pic>
              <p:nvPicPr>
                <p:cNvPr id="76" name="Ink 75">
                  <a:extLst>
                    <a:ext uri="{FF2B5EF4-FFF2-40B4-BE49-F238E27FC236}">
                      <a16:creationId xmlns:a16="http://schemas.microsoft.com/office/drawing/2014/main" id="{89F60568-D2A3-DD4A-B636-222B3E3FFED8}"/>
                    </a:ext>
                  </a:extLst>
                </p:cNvPr>
                <p:cNvPicPr/>
                <p:nvPr/>
              </p:nvPicPr>
              <p:blipFill>
                <a:blip r:embed="rId127"/>
                <a:stretch>
                  <a:fillRect/>
                </a:stretch>
              </p:blipFill>
              <p:spPr>
                <a:xfrm>
                  <a:off x="4132544" y="4299402"/>
                  <a:ext cx="2772360" cy="6336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7" name="Ink 76">
                  <a:extLst>
                    <a:ext uri="{FF2B5EF4-FFF2-40B4-BE49-F238E27FC236}">
                      <a16:creationId xmlns:a16="http://schemas.microsoft.com/office/drawing/2014/main" id="{936F1357-E64C-4BFD-67B3-DD03CE59BE5A}"/>
                    </a:ext>
                  </a:extLst>
                </p14:cNvPr>
                <p14:cNvContentPartPr/>
                <p14:nvPr/>
              </p14:nvContentPartPr>
              <p14:xfrm>
                <a:off x="4591544" y="4513602"/>
                <a:ext cx="204840" cy="198720"/>
              </p14:xfrm>
            </p:contentPart>
          </mc:Choice>
          <mc:Fallback xmlns="">
            <p:pic>
              <p:nvPicPr>
                <p:cNvPr id="77" name="Ink 76">
                  <a:extLst>
                    <a:ext uri="{FF2B5EF4-FFF2-40B4-BE49-F238E27FC236}">
                      <a16:creationId xmlns:a16="http://schemas.microsoft.com/office/drawing/2014/main" id="{936F1357-E64C-4BFD-67B3-DD03CE59BE5A}"/>
                    </a:ext>
                  </a:extLst>
                </p:cNvPr>
                <p:cNvPicPr/>
                <p:nvPr/>
              </p:nvPicPr>
              <p:blipFill>
                <a:blip r:embed="rId129"/>
                <a:stretch>
                  <a:fillRect/>
                </a:stretch>
              </p:blipFill>
              <p:spPr>
                <a:xfrm>
                  <a:off x="4582544" y="4504962"/>
                  <a:ext cx="2224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8" name="Ink 77">
                  <a:extLst>
                    <a:ext uri="{FF2B5EF4-FFF2-40B4-BE49-F238E27FC236}">
                      <a16:creationId xmlns:a16="http://schemas.microsoft.com/office/drawing/2014/main" id="{3959E961-D468-8BA7-5B62-8A1612D5B3FA}"/>
                    </a:ext>
                  </a:extLst>
                </p14:cNvPr>
                <p14:cNvContentPartPr/>
                <p14:nvPr/>
              </p14:nvContentPartPr>
              <p14:xfrm>
                <a:off x="4871624" y="4431882"/>
                <a:ext cx="132120" cy="246960"/>
              </p14:xfrm>
            </p:contentPart>
          </mc:Choice>
          <mc:Fallback xmlns="">
            <p:pic>
              <p:nvPicPr>
                <p:cNvPr id="78" name="Ink 77">
                  <a:extLst>
                    <a:ext uri="{FF2B5EF4-FFF2-40B4-BE49-F238E27FC236}">
                      <a16:creationId xmlns:a16="http://schemas.microsoft.com/office/drawing/2014/main" id="{3959E961-D468-8BA7-5B62-8A1612D5B3FA}"/>
                    </a:ext>
                  </a:extLst>
                </p:cNvPr>
                <p:cNvPicPr/>
                <p:nvPr/>
              </p:nvPicPr>
              <p:blipFill>
                <a:blip r:embed="rId131"/>
                <a:stretch>
                  <a:fillRect/>
                </a:stretch>
              </p:blipFill>
              <p:spPr>
                <a:xfrm>
                  <a:off x="4862984" y="4422882"/>
                  <a:ext cx="1497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9" name="Ink 78">
                  <a:extLst>
                    <a:ext uri="{FF2B5EF4-FFF2-40B4-BE49-F238E27FC236}">
                      <a16:creationId xmlns:a16="http://schemas.microsoft.com/office/drawing/2014/main" id="{970DEBBC-F43F-2BF3-11F1-7574B672DEA8}"/>
                    </a:ext>
                  </a:extLst>
                </p14:cNvPr>
                <p14:cNvContentPartPr/>
                <p14:nvPr/>
              </p14:nvContentPartPr>
              <p14:xfrm>
                <a:off x="5116064" y="4520442"/>
                <a:ext cx="75600" cy="175680"/>
              </p14:xfrm>
            </p:contentPart>
          </mc:Choice>
          <mc:Fallback xmlns="">
            <p:pic>
              <p:nvPicPr>
                <p:cNvPr id="79" name="Ink 78">
                  <a:extLst>
                    <a:ext uri="{FF2B5EF4-FFF2-40B4-BE49-F238E27FC236}">
                      <a16:creationId xmlns:a16="http://schemas.microsoft.com/office/drawing/2014/main" id="{970DEBBC-F43F-2BF3-11F1-7574B672DEA8}"/>
                    </a:ext>
                  </a:extLst>
                </p:cNvPr>
                <p:cNvPicPr/>
                <p:nvPr/>
              </p:nvPicPr>
              <p:blipFill>
                <a:blip r:embed="rId133"/>
                <a:stretch>
                  <a:fillRect/>
                </a:stretch>
              </p:blipFill>
              <p:spPr>
                <a:xfrm>
                  <a:off x="5107424" y="4511442"/>
                  <a:ext cx="932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0" name="Ink 79">
                  <a:extLst>
                    <a:ext uri="{FF2B5EF4-FFF2-40B4-BE49-F238E27FC236}">
                      <a16:creationId xmlns:a16="http://schemas.microsoft.com/office/drawing/2014/main" id="{9BF7FFDE-4D92-EC10-7146-6B3DAD545EFA}"/>
                    </a:ext>
                  </a:extLst>
                </p14:cNvPr>
                <p14:cNvContentPartPr/>
                <p14:nvPr/>
              </p14:nvContentPartPr>
              <p14:xfrm>
                <a:off x="5385704" y="4422882"/>
                <a:ext cx="506160" cy="292680"/>
              </p14:xfrm>
            </p:contentPart>
          </mc:Choice>
          <mc:Fallback xmlns="">
            <p:pic>
              <p:nvPicPr>
                <p:cNvPr id="80" name="Ink 79">
                  <a:extLst>
                    <a:ext uri="{FF2B5EF4-FFF2-40B4-BE49-F238E27FC236}">
                      <a16:creationId xmlns:a16="http://schemas.microsoft.com/office/drawing/2014/main" id="{9BF7FFDE-4D92-EC10-7146-6B3DAD545EFA}"/>
                    </a:ext>
                  </a:extLst>
                </p:cNvPr>
                <p:cNvPicPr/>
                <p:nvPr/>
              </p:nvPicPr>
              <p:blipFill>
                <a:blip r:embed="rId135"/>
                <a:stretch>
                  <a:fillRect/>
                </a:stretch>
              </p:blipFill>
              <p:spPr>
                <a:xfrm>
                  <a:off x="5376704" y="4413882"/>
                  <a:ext cx="52380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1" name="Ink 80">
                  <a:extLst>
                    <a:ext uri="{FF2B5EF4-FFF2-40B4-BE49-F238E27FC236}">
                      <a16:creationId xmlns:a16="http://schemas.microsoft.com/office/drawing/2014/main" id="{D01003B2-811B-C91A-23EE-A6768A27FB7E}"/>
                    </a:ext>
                  </a:extLst>
                </p14:cNvPr>
                <p14:cNvContentPartPr/>
                <p14:nvPr/>
              </p14:nvContentPartPr>
              <p14:xfrm>
                <a:off x="5873504" y="4550322"/>
                <a:ext cx="123120" cy="106200"/>
              </p14:xfrm>
            </p:contentPart>
          </mc:Choice>
          <mc:Fallback xmlns="">
            <p:pic>
              <p:nvPicPr>
                <p:cNvPr id="81" name="Ink 80">
                  <a:extLst>
                    <a:ext uri="{FF2B5EF4-FFF2-40B4-BE49-F238E27FC236}">
                      <a16:creationId xmlns:a16="http://schemas.microsoft.com/office/drawing/2014/main" id="{D01003B2-811B-C91A-23EE-A6768A27FB7E}"/>
                    </a:ext>
                  </a:extLst>
                </p:cNvPr>
                <p:cNvPicPr/>
                <p:nvPr/>
              </p:nvPicPr>
              <p:blipFill>
                <a:blip r:embed="rId137"/>
                <a:stretch>
                  <a:fillRect/>
                </a:stretch>
              </p:blipFill>
              <p:spPr>
                <a:xfrm>
                  <a:off x="5864864" y="4541322"/>
                  <a:ext cx="1407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2" name="Ink 81">
                  <a:extLst>
                    <a:ext uri="{FF2B5EF4-FFF2-40B4-BE49-F238E27FC236}">
                      <a16:creationId xmlns:a16="http://schemas.microsoft.com/office/drawing/2014/main" id="{3F21F5E5-3189-503B-2E2A-7E97CBDB034A}"/>
                    </a:ext>
                  </a:extLst>
                </p14:cNvPr>
                <p14:cNvContentPartPr/>
                <p14:nvPr/>
              </p14:nvContentPartPr>
              <p14:xfrm>
                <a:off x="5987984" y="4420722"/>
                <a:ext cx="22320" cy="25200"/>
              </p14:xfrm>
            </p:contentPart>
          </mc:Choice>
          <mc:Fallback xmlns="">
            <p:pic>
              <p:nvPicPr>
                <p:cNvPr id="82" name="Ink 81">
                  <a:extLst>
                    <a:ext uri="{FF2B5EF4-FFF2-40B4-BE49-F238E27FC236}">
                      <a16:creationId xmlns:a16="http://schemas.microsoft.com/office/drawing/2014/main" id="{3F21F5E5-3189-503B-2E2A-7E97CBDB034A}"/>
                    </a:ext>
                  </a:extLst>
                </p:cNvPr>
                <p:cNvPicPr/>
                <p:nvPr/>
              </p:nvPicPr>
              <p:blipFill>
                <a:blip r:embed="rId139"/>
                <a:stretch>
                  <a:fillRect/>
                </a:stretch>
              </p:blipFill>
              <p:spPr>
                <a:xfrm>
                  <a:off x="5978984" y="4411722"/>
                  <a:ext cx="399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3" name="Ink 82">
                  <a:extLst>
                    <a:ext uri="{FF2B5EF4-FFF2-40B4-BE49-F238E27FC236}">
                      <a16:creationId xmlns:a16="http://schemas.microsoft.com/office/drawing/2014/main" id="{8EE3479B-1FB6-04EC-F332-4FF10DE95F96}"/>
                    </a:ext>
                  </a:extLst>
                </p14:cNvPr>
                <p14:cNvContentPartPr/>
                <p14:nvPr/>
              </p14:nvContentPartPr>
              <p14:xfrm>
                <a:off x="6029744" y="4452402"/>
                <a:ext cx="328680" cy="432360"/>
              </p14:xfrm>
            </p:contentPart>
          </mc:Choice>
          <mc:Fallback xmlns="">
            <p:pic>
              <p:nvPicPr>
                <p:cNvPr id="83" name="Ink 82">
                  <a:extLst>
                    <a:ext uri="{FF2B5EF4-FFF2-40B4-BE49-F238E27FC236}">
                      <a16:creationId xmlns:a16="http://schemas.microsoft.com/office/drawing/2014/main" id="{8EE3479B-1FB6-04EC-F332-4FF10DE95F96}"/>
                    </a:ext>
                  </a:extLst>
                </p:cNvPr>
                <p:cNvPicPr/>
                <p:nvPr/>
              </p:nvPicPr>
              <p:blipFill>
                <a:blip r:embed="rId141"/>
                <a:stretch>
                  <a:fillRect/>
                </a:stretch>
              </p:blipFill>
              <p:spPr>
                <a:xfrm>
                  <a:off x="6020744" y="4443762"/>
                  <a:ext cx="34632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5" name="Ink 84">
                  <a:extLst>
                    <a:ext uri="{FF2B5EF4-FFF2-40B4-BE49-F238E27FC236}">
                      <a16:creationId xmlns:a16="http://schemas.microsoft.com/office/drawing/2014/main" id="{1255C7AC-D31C-BDC3-ECED-4327778EE522}"/>
                    </a:ext>
                  </a:extLst>
                </p14:cNvPr>
                <p14:cNvContentPartPr/>
                <p14:nvPr/>
              </p14:nvContentPartPr>
              <p14:xfrm>
                <a:off x="6054584" y="4532682"/>
                <a:ext cx="46440" cy="10080"/>
              </p14:xfrm>
            </p:contentPart>
          </mc:Choice>
          <mc:Fallback xmlns="">
            <p:pic>
              <p:nvPicPr>
                <p:cNvPr id="85" name="Ink 84">
                  <a:extLst>
                    <a:ext uri="{FF2B5EF4-FFF2-40B4-BE49-F238E27FC236}">
                      <a16:creationId xmlns:a16="http://schemas.microsoft.com/office/drawing/2014/main" id="{1255C7AC-D31C-BDC3-ECED-4327778EE522}"/>
                    </a:ext>
                  </a:extLst>
                </p:cNvPr>
                <p:cNvPicPr/>
                <p:nvPr/>
              </p:nvPicPr>
              <p:blipFill>
                <a:blip r:embed="rId143"/>
                <a:stretch>
                  <a:fillRect/>
                </a:stretch>
              </p:blipFill>
              <p:spPr>
                <a:xfrm>
                  <a:off x="6045944" y="4524042"/>
                  <a:ext cx="640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6" name="Ink 85">
                  <a:extLst>
                    <a:ext uri="{FF2B5EF4-FFF2-40B4-BE49-F238E27FC236}">
                      <a16:creationId xmlns:a16="http://schemas.microsoft.com/office/drawing/2014/main" id="{1414AAFA-2FF5-BC0E-EC02-98D57E10C037}"/>
                    </a:ext>
                  </a:extLst>
                </p14:cNvPr>
                <p14:cNvContentPartPr/>
                <p14:nvPr/>
              </p14:nvContentPartPr>
              <p14:xfrm>
                <a:off x="7051784" y="4410642"/>
                <a:ext cx="308160" cy="309600"/>
              </p14:xfrm>
            </p:contentPart>
          </mc:Choice>
          <mc:Fallback xmlns="">
            <p:pic>
              <p:nvPicPr>
                <p:cNvPr id="86" name="Ink 85">
                  <a:extLst>
                    <a:ext uri="{FF2B5EF4-FFF2-40B4-BE49-F238E27FC236}">
                      <a16:creationId xmlns:a16="http://schemas.microsoft.com/office/drawing/2014/main" id="{1414AAFA-2FF5-BC0E-EC02-98D57E10C037}"/>
                    </a:ext>
                  </a:extLst>
                </p:cNvPr>
                <p:cNvPicPr/>
                <p:nvPr/>
              </p:nvPicPr>
              <p:blipFill>
                <a:blip r:embed="rId145"/>
                <a:stretch>
                  <a:fillRect/>
                </a:stretch>
              </p:blipFill>
              <p:spPr>
                <a:xfrm>
                  <a:off x="7042784" y="4402002"/>
                  <a:ext cx="32580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7" name="Ink 86">
                  <a:extLst>
                    <a:ext uri="{FF2B5EF4-FFF2-40B4-BE49-F238E27FC236}">
                      <a16:creationId xmlns:a16="http://schemas.microsoft.com/office/drawing/2014/main" id="{F953E1EE-18BB-4D16-65D3-C275719D5835}"/>
                    </a:ext>
                  </a:extLst>
                </p14:cNvPr>
                <p14:cNvContentPartPr/>
                <p14:nvPr/>
              </p14:nvContentPartPr>
              <p14:xfrm>
                <a:off x="7393784" y="4453842"/>
                <a:ext cx="48600" cy="271080"/>
              </p14:xfrm>
            </p:contentPart>
          </mc:Choice>
          <mc:Fallback xmlns="">
            <p:pic>
              <p:nvPicPr>
                <p:cNvPr id="87" name="Ink 86">
                  <a:extLst>
                    <a:ext uri="{FF2B5EF4-FFF2-40B4-BE49-F238E27FC236}">
                      <a16:creationId xmlns:a16="http://schemas.microsoft.com/office/drawing/2014/main" id="{F953E1EE-18BB-4D16-65D3-C275719D5835}"/>
                    </a:ext>
                  </a:extLst>
                </p:cNvPr>
                <p:cNvPicPr/>
                <p:nvPr/>
              </p:nvPicPr>
              <p:blipFill>
                <a:blip r:embed="rId147"/>
                <a:stretch>
                  <a:fillRect/>
                </a:stretch>
              </p:blipFill>
              <p:spPr>
                <a:xfrm>
                  <a:off x="7384784" y="4445202"/>
                  <a:ext cx="662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8" name="Ink 87">
                  <a:extLst>
                    <a:ext uri="{FF2B5EF4-FFF2-40B4-BE49-F238E27FC236}">
                      <a16:creationId xmlns:a16="http://schemas.microsoft.com/office/drawing/2014/main" id="{0243C6CA-8F8A-9935-5176-DDE4C3710CDF}"/>
                    </a:ext>
                  </a:extLst>
                </p14:cNvPr>
                <p14:cNvContentPartPr/>
                <p14:nvPr/>
              </p14:nvContentPartPr>
              <p14:xfrm>
                <a:off x="7332224" y="4564722"/>
                <a:ext cx="339120" cy="131760"/>
              </p14:xfrm>
            </p:contentPart>
          </mc:Choice>
          <mc:Fallback xmlns="">
            <p:pic>
              <p:nvPicPr>
                <p:cNvPr id="88" name="Ink 87">
                  <a:extLst>
                    <a:ext uri="{FF2B5EF4-FFF2-40B4-BE49-F238E27FC236}">
                      <a16:creationId xmlns:a16="http://schemas.microsoft.com/office/drawing/2014/main" id="{0243C6CA-8F8A-9935-5176-DDE4C3710CDF}"/>
                    </a:ext>
                  </a:extLst>
                </p:cNvPr>
                <p:cNvPicPr/>
                <p:nvPr/>
              </p:nvPicPr>
              <p:blipFill>
                <a:blip r:embed="rId149"/>
                <a:stretch>
                  <a:fillRect/>
                </a:stretch>
              </p:blipFill>
              <p:spPr>
                <a:xfrm>
                  <a:off x="7323224" y="4555722"/>
                  <a:ext cx="3567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9" name="Ink 88">
                  <a:extLst>
                    <a:ext uri="{FF2B5EF4-FFF2-40B4-BE49-F238E27FC236}">
                      <a16:creationId xmlns:a16="http://schemas.microsoft.com/office/drawing/2014/main" id="{89762FC1-B793-DA8A-4D2D-D3058FF20C90}"/>
                    </a:ext>
                  </a:extLst>
                </p14:cNvPr>
                <p14:cNvContentPartPr/>
                <p14:nvPr/>
              </p14:nvContentPartPr>
              <p14:xfrm>
                <a:off x="7705904" y="4478682"/>
                <a:ext cx="306720" cy="219960"/>
              </p14:xfrm>
            </p:contentPart>
          </mc:Choice>
          <mc:Fallback xmlns="">
            <p:pic>
              <p:nvPicPr>
                <p:cNvPr id="89" name="Ink 88">
                  <a:extLst>
                    <a:ext uri="{FF2B5EF4-FFF2-40B4-BE49-F238E27FC236}">
                      <a16:creationId xmlns:a16="http://schemas.microsoft.com/office/drawing/2014/main" id="{89762FC1-B793-DA8A-4D2D-D3058FF20C90}"/>
                    </a:ext>
                  </a:extLst>
                </p:cNvPr>
                <p:cNvPicPr/>
                <p:nvPr/>
              </p:nvPicPr>
              <p:blipFill>
                <a:blip r:embed="rId151"/>
                <a:stretch>
                  <a:fillRect/>
                </a:stretch>
              </p:blipFill>
              <p:spPr>
                <a:xfrm>
                  <a:off x="7696904" y="4470042"/>
                  <a:ext cx="3243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0" name="Ink 89">
                  <a:extLst>
                    <a:ext uri="{FF2B5EF4-FFF2-40B4-BE49-F238E27FC236}">
                      <a16:creationId xmlns:a16="http://schemas.microsoft.com/office/drawing/2014/main" id="{223010FE-EE47-92DA-03E9-1C4366792804}"/>
                    </a:ext>
                  </a:extLst>
                </p14:cNvPr>
                <p14:cNvContentPartPr/>
                <p14:nvPr/>
              </p14:nvContentPartPr>
              <p14:xfrm>
                <a:off x="8079224" y="4527282"/>
                <a:ext cx="363240" cy="176040"/>
              </p14:xfrm>
            </p:contentPart>
          </mc:Choice>
          <mc:Fallback xmlns="">
            <p:pic>
              <p:nvPicPr>
                <p:cNvPr id="90" name="Ink 89">
                  <a:extLst>
                    <a:ext uri="{FF2B5EF4-FFF2-40B4-BE49-F238E27FC236}">
                      <a16:creationId xmlns:a16="http://schemas.microsoft.com/office/drawing/2014/main" id="{223010FE-EE47-92DA-03E9-1C4366792804}"/>
                    </a:ext>
                  </a:extLst>
                </p:cNvPr>
                <p:cNvPicPr/>
                <p:nvPr/>
              </p:nvPicPr>
              <p:blipFill>
                <a:blip r:embed="rId153"/>
                <a:stretch>
                  <a:fillRect/>
                </a:stretch>
              </p:blipFill>
              <p:spPr>
                <a:xfrm>
                  <a:off x="8070584" y="4518282"/>
                  <a:ext cx="3808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1" name="Ink 90">
                  <a:extLst>
                    <a:ext uri="{FF2B5EF4-FFF2-40B4-BE49-F238E27FC236}">
                      <a16:creationId xmlns:a16="http://schemas.microsoft.com/office/drawing/2014/main" id="{71ACAFFE-24D2-EF99-EA89-99AA4DC6FC15}"/>
                    </a:ext>
                  </a:extLst>
                </p14:cNvPr>
                <p14:cNvContentPartPr/>
                <p14:nvPr/>
              </p14:nvContentPartPr>
              <p14:xfrm>
                <a:off x="8483504" y="4476522"/>
                <a:ext cx="300240" cy="202680"/>
              </p14:xfrm>
            </p:contentPart>
          </mc:Choice>
          <mc:Fallback xmlns="">
            <p:pic>
              <p:nvPicPr>
                <p:cNvPr id="91" name="Ink 90">
                  <a:extLst>
                    <a:ext uri="{FF2B5EF4-FFF2-40B4-BE49-F238E27FC236}">
                      <a16:creationId xmlns:a16="http://schemas.microsoft.com/office/drawing/2014/main" id="{71ACAFFE-24D2-EF99-EA89-99AA4DC6FC15}"/>
                    </a:ext>
                  </a:extLst>
                </p:cNvPr>
                <p:cNvPicPr/>
                <p:nvPr/>
              </p:nvPicPr>
              <p:blipFill>
                <a:blip r:embed="rId155"/>
                <a:stretch>
                  <a:fillRect/>
                </a:stretch>
              </p:blipFill>
              <p:spPr>
                <a:xfrm>
                  <a:off x="8474504" y="4467522"/>
                  <a:ext cx="317880" cy="220320"/>
                </a:xfrm>
                <a:prstGeom prst="rect">
                  <a:avLst/>
                </a:prstGeom>
              </p:spPr>
            </p:pic>
          </mc:Fallback>
        </mc:AlternateContent>
      </p:grpSp>
      <p:grpSp>
        <p:nvGrpSpPr>
          <p:cNvPr id="151" name="Group 150">
            <a:extLst>
              <a:ext uri="{FF2B5EF4-FFF2-40B4-BE49-F238E27FC236}">
                <a16:creationId xmlns:a16="http://schemas.microsoft.com/office/drawing/2014/main" id="{8A7B67DA-9D94-4426-39C2-6683EDACF5C4}"/>
              </a:ext>
            </a:extLst>
          </p:cNvPr>
          <p:cNvGrpSpPr/>
          <p:nvPr/>
        </p:nvGrpSpPr>
        <p:grpSpPr>
          <a:xfrm>
            <a:off x="319424" y="2114922"/>
            <a:ext cx="3078720" cy="2026080"/>
            <a:chOff x="319424" y="2114922"/>
            <a:chExt cx="3078720" cy="2026080"/>
          </a:xfrm>
        </p:grpSpPr>
        <mc:AlternateContent xmlns:mc="http://schemas.openxmlformats.org/markup-compatibility/2006" xmlns:p14="http://schemas.microsoft.com/office/powerpoint/2010/main">
          <mc:Choice Requires="p14">
            <p:contentPart p14:bwMode="auto" r:id="rId156">
              <p14:nvContentPartPr>
                <p14:cNvPr id="94" name="Ink 93">
                  <a:extLst>
                    <a:ext uri="{FF2B5EF4-FFF2-40B4-BE49-F238E27FC236}">
                      <a16:creationId xmlns:a16="http://schemas.microsoft.com/office/drawing/2014/main" id="{5021C410-0565-9064-F446-BFEFC3C18A69}"/>
                    </a:ext>
                  </a:extLst>
                </p14:cNvPr>
                <p14:cNvContentPartPr/>
                <p14:nvPr/>
              </p14:nvContentPartPr>
              <p14:xfrm>
                <a:off x="319424" y="2397882"/>
                <a:ext cx="3078720" cy="1743120"/>
              </p14:xfrm>
            </p:contentPart>
          </mc:Choice>
          <mc:Fallback xmlns="">
            <p:pic>
              <p:nvPicPr>
                <p:cNvPr id="94" name="Ink 93">
                  <a:extLst>
                    <a:ext uri="{FF2B5EF4-FFF2-40B4-BE49-F238E27FC236}">
                      <a16:creationId xmlns:a16="http://schemas.microsoft.com/office/drawing/2014/main" id="{5021C410-0565-9064-F446-BFEFC3C18A69}"/>
                    </a:ext>
                  </a:extLst>
                </p:cNvPr>
                <p:cNvPicPr/>
                <p:nvPr/>
              </p:nvPicPr>
              <p:blipFill>
                <a:blip r:embed="rId157"/>
                <a:stretch>
                  <a:fillRect/>
                </a:stretch>
              </p:blipFill>
              <p:spPr>
                <a:xfrm>
                  <a:off x="310784" y="2388882"/>
                  <a:ext cx="3096360" cy="1760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5" name="Ink 94">
                  <a:extLst>
                    <a:ext uri="{FF2B5EF4-FFF2-40B4-BE49-F238E27FC236}">
                      <a16:creationId xmlns:a16="http://schemas.microsoft.com/office/drawing/2014/main" id="{1D8071AE-3516-AF30-A7FC-9BE777ADEEC3}"/>
                    </a:ext>
                  </a:extLst>
                </p14:cNvPr>
                <p14:cNvContentPartPr/>
                <p14:nvPr/>
              </p14:nvContentPartPr>
              <p14:xfrm>
                <a:off x="710024" y="2661762"/>
                <a:ext cx="884160" cy="402120"/>
              </p14:xfrm>
            </p:contentPart>
          </mc:Choice>
          <mc:Fallback xmlns="">
            <p:pic>
              <p:nvPicPr>
                <p:cNvPr id="95" name="Ink 94">
                  <a:extLst>
                    <a:ext uri="{FF2B5EF4-FFF2-40B4-BE49-F238E27FC236}">
                      <a16:creationId xmlns:a16="http://schemas.microsoft.com/office/drawing/2014/main" id="{1D8071AE-3516-AF30-A7FC-9BE777ADEEC3}"/>
                    </a:ext>
                  </a:extLst>
                </p:cNvPr>
                <p:cNvPicPr/>
                <p:nvPr/>
              </p:nvPicPr>
              <p:blipFill>
                <a:blip r:embed="rId159"/>
                <a:stretch>
                  <a:fillRect/>
                </a:stretch>
              </p:blipFill>
              <p:spPr>
                <a:xfrm>
                  <a:off x="701384" y="2653122"/>
                  <a:ext cx="90180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6" name="Ink 95">
                  <a:extLst>
                    <a:ext uri="{FF2B5EF4-FFF2-40B4-BE49-F238E27FC236}">
                      <a16:creationId xmlns:a16="http://schemas.microsoft.com/office/drawing/2014/main" id="{923D889B-300E-3CA1-0857-8F6B3E651FE6}"/>
                    </a:ext>
                  </a:extLst>
                </p14:cNvPr>
                <p14:cNvContentPartPr/>
                <p14:nvPr/>
              </p14:nvContentPartPr>
              <p14:xfrm>
                <a:off x="942584" y="2782362"/>
                <a:ext cx="163080" cy="158040"/>
              </p14:xfrm>
            </p:contentPart>
          </mc:Choice>
          <mc:Fallback xmlns="">
            <p:pic>
              <p:nvPicPr>
                <p:cNvPr id="96" name="Ink 95">
                  <a:extLst>
                    <a:ext uri="{FF2B5EF4-FFF2-40B4-BE49-F238E27FC236}">
                      <a16:creationId xmlns:a16="http://schemas.microsoft.com/office/drawing/2014/main" id="{923D889B-300E-3CA1-0857-8F6B3E651FE6}"/>
                    </a:ext>
                  </a:extLst>
                </p:cNvPr>
                <p:cNvPicPr/>
                <p:nvPr/>
              </p:nvPicPr>
              <p:blipFill>
                <a:blip r:embed="rId161"/>
                <a:stretch>
                  <a:fillRect/>
                </a:stretch>
              </p:blipFill>
              <p:spPr>
                <a:xfrm>
                  <a:off x="933584" y="2773722"/>
                  <a:ext cx="180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7" name="Ink 96">
                  <a:extLst>
                    <a:ext uri="{FF2B5EF4-FFF2-40B4-BE49-F238E27FC236}">
                      <a16:creationId xmlns:a16="http://schemas.microsoft.com/office/drawing/2014/main" id="{58655D6A-A0DB-A833-4728-7C065C41D2AA}"/>
                    </a:ext>
                  </a:extLst>
                </p14:cNvPr>
                <p14:cNvContentPartPr/>
                <p14:nvPr/>
              </p14:nvContentPartPr>
              <p14:xfrm>
                <a:off x="1001624" y="3058482"/>
                <a:ext cx="395280" cy="228240"/>
              </p14:xfrm>
            </p:contentPart>
          </mc:Choice>
          <mc:Fallback xmlns="">
            <p:pic>
              <p:nvPicPr>
                <p:cNvPr id="97" name="Ink 96">
                  <a:extLst>
                    <a:ext uri="{FF2B5EF4-FFF2-40B4-BE49-F238E27FC236}">
                      <a16:creationId xmlns:a16="http://schemas.microsoft.com/office/drawing/2014/main" id="{58655D6A-A0DB-A833-4728-7C065C41D2AA}"/>
                    </a:ext>
                  </a:extLst>
                </p:cNvPr>
                <p:cNvPicPr/>
                <p:nvPr/>
              </p:nvPicPr>
              <p:blipFill>
                <a:blip r:embed="rId163"/>
                <a:stretch>
                  <a:fillRect/>
                </a:stretch>
              </p:blipFill>
              <p:spPr>
                <a:xfrm>
                  <a:off x="992624" y="3049482"/>
                  <a:ext cx="4129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8" name="Ink 97">
                  <a:extLst>
                    <a:ext uri="{FF2B5EF4-FFF2-40B4-BE49-F238E27FC236}">
                      <a16:creationId xmlns:a16="http://schemas.microsoft.com/office/drawing/2014/main" id="{DF9BD4B6-33C7-F343-73C7-15AF351D4FD6}"/>
                    </a:ext>
                  </a:extLst>
                </p14:cNvPr>
                <p14:cNvContentPartPr/>
                <p14:nvPr/>
              </p14:nvContentPartPr>
              <p14:xfrm>
                <a:off x="1416344" y="3132282"/>
                <a:ext cx="34920" cy="235800"/>
              </p14:xfrm>
            </p:contentPart>
          </mc:Choice>
          <mc:Fallback xmlns="">
            <p:pic>
              <p:nvPicPr>
                <p:cNvPr id="98" name="Ink 97">
                  <a:extLst>
                    <a:ext uri="{FF2B5EF4-FFF2-40B4-BE49-F238E27FC236}">
                      <a16:creationId xmlns:a16="http://schemas.microsoft.com/office/drawing/2014/main" id="{DF9BD4B6-33C7-F343-73C7-15AF351D4FD6}"/>
                    </a:ext>
                  </a:extLst>
                </p:cNvPr>
                <p:cNvPicPr/>
                <p:nvPr/>
              </p:nvPicPr>
              <p:blipFill>
                <a:blip r:embed="rId165"/>
                <a:stretch>
                  <a:fillRect/>
                </a:stretch>
              </p:blipFill>
              <p:spPr>
                <a:xfrm>
                  <a:off x="1407344" y="3123642"/>
                  <a:ext cx="525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Ink 98">
                  <a:extLst>
                    <a:ext uri="{FF2B5EF4-FFF2-40B4-BE49-F238E27FC236}">
                      <a16:creationId xmlns:a16="http://schemas.microsoft.com/office/drawing/2014/main" id="{042AA8D5-CE93-028B-9DED-7CF7FA79BD52}"/>
                    </a:ext>
                  </a:extLst>
                </p14:cNvPr>
                <p14:cNvContentPartPr/>
                <p14:nvPr/>
              </p14:nvContentPartPr>
              <p14:xfrm>
                <a:off x="1419224" y="3067482"/>
                <a:ext cx="916200" cy="351720"/>
              </p14:xfrm>
            </p:contentPart>
          </mc:Choice>
          <mc:Fallback xmlns="">
            <p:pic>
              <p:nvPicPr>
                <p:cNvPr id="99" name="Ink 98">
                  <a:extLst>
                    <a:ext uri="{FF2B5EF4-FFF2-40B4-BE49-F238E27FC236}">
                      <a16:creationId xmlns:a16="http://schemas.microsoft.com/office/drawing/2014/main" id="{042AA8D5-CE93-028B-9DED-7CF7FA79BD52}"/>
                    </a:ext>
                  </a:extLst>
                </p:cNvPr>
                <p:cNvPicPr/>
                <p:nvPr/>
              </p:nvPicPr>
              <p:blipFill>
                <a:blip r:embed="rId167"/>
                <a:stretch>
                  <a:fillRect/>
                </a:stretch>
              </p:blipFill>
              <p:spPr>
                <a:xfrm>
                  <a:off x="1410584" y="3058482"/>
                  <a:ext cx="93384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0" name="Ink 99">
                  <a:extLst>
                    <a:ext uri="{FF2B5EF4-FFF2-40B4-BE49-F238E27FC236}">
                      <a16:creationId xmlns:a16="http://schemas.microsoft.com/office/drawing/2014/main" id="{33D98A3C-CC72-EB04-8598-F633C9FBC929}"/>
                    </a:ext>
                  </a:extLst>
                </p14:cNvPr>
                <p14:cNvContentPartPr/>
                <p14:nvPr/>
              </p14:nvContentPartPr>
              <p14:xfrm>
                <a:off x="1719464" y="3147042"/>
                <a:ext cx="142560" cy="228600"/>
              </p14:xfrm>
            </p:contentPart>
          </mc:Choice>
          <mc:Fallback xmlns="">
            <p:pic>
              <p:nvPicPr>
                <p:cNvPr id="100" name="Ink 99">
                  <a:extLst>
                    <a:ext uri="{FF2B5EF4-FFF2-40B4-BE49-F238E27FC236}">
                      <a16:creationId xmlns:a16="http://schemas.microsoft.com/office/drawing/2014/main" id="{33D98A3C-CC72-EB04-8598-F633C9FBC929}"/>
                    </a:ext>
                  </a:extLst>
                </p:cNvPr>
                <p:cNvPicPr/>
                <p:nvPr/>
              </p:nvPicPr>
              <p:blipFill>
                <a:blip r:embed="rId169"/>
                <a:stretch>
                  <a:fillRect/>
                </a:stretch>
              </p:blipFill>
              <p:spPr>
                <a:xfrm>
                  <a:off x="1710464" y="3138042"/>
                  <a:ext cx="1602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2" name="Ink 101">
                  <a:extLst>
                    <a:ext uri="{FF2B5EF4-FFF2-40B4-BE49-F238E27FC236}">
                      <a16:creationId xmlns:a16="http://schemas.microsoft.com/office/drawing/2014/main" id="{2ACC6417-EA9B-D76D-7EB7-B3F4362B5CC9}"/>
                    </a:ext>
                  </a:extLst>
                </p14:cNvPr>
                <p14:cNvContentPartPr/>
                <p14:nvPr/>
              </p14:nvContentPartPr>
              <p14:xfrm>
                <a:off x="1693904" y="3399762"/>
                <a:ext cx="362160" cy="265680"/>
              </p14:xfrm>
            </p:contentPart>
          </mc:Choice>
          <mc:Fallback xmlns="">
            <p:pic>
              <p:nvPicPr>
                <p:cNvPr id="102" name="Ink 101">
                  <a:extLst>
                    <a:ext uri="{FF2B5EF4-FFF2-40B4-BE49-F238E27FC236}">
                      <a16:creationId xmlns:a16="http://schemas.microsoft.com/office/drawing/2014/main" id="{2ACC6417-EA9B-D76D-7EB7-B3F4362B5CC9}"/>
                    </a:ext>
                  </a:extLst>
                </p:cNvPr>
                <p:cNvPicPr/>
                <p:nvPr/>
              </p:nvPicPr>
              <p:blipFill>
                <a:blip r:embed="rId171"/>
                <a:stretch>
                  <a:fillRect/>
                </a:stretch>
              </p:blipFill>
              <p:spPr>
                <a:xfrm>
                  <a:off x="1685264" y="3390762"/>
                  <a:ext cx="37980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3" name="Ink 102">
                  <a:extLst>
                    <a:ext uri="{FF2B5EF4-FFF2-40B4-BE49-F238E27FC236}">
                      <a16:creationId xmlns:a16="http://schemas.microsoft.com/office/drawing/2014/main" id="{AB88A06B-E649-60DD-67C9-E1CC98C2DC35}"/>
                    </a:ext>
                  </a:extLst>
                </p14:cNvPr>
                <p14:cNvContentPartPr/>
                <p14:nvPr/>
              </p14:nvContentPartPr>
              <p14:xfrm>
                <a:off x="2039864" y="3577962"/>
                <a:ext cx="54000" cy="225360"/>
              </p14:xfrm>
            </p:contentPart>
          </mc:Choice>
          <mc:Fallback xmlns="">
            <p:pic>
              <p:nvPicPr>
                <p:cNvPr id="103" name="Ink 102">
                  <a:extLst>
                    <a:ext uri="{FF2B5EF4-FFF2-40B4-BE49-F238E27FC236}">
                      <a16:creationId xmlns:a16="http://schemas.microsoft.com/office/drawing/2014/main" id="{AB88A06B-E649-60DD-67C9-E1CC98C2DC35}"/>
                    </a:ext>
                  </a:extLst>
                </p:cNvPr>
                <p:cNvPicPr/>
                <p:nvPr/>
              </p:nvPicPr>
              <p:blipFill>
                <a:blip r:embed="rId173"/>
                <a:stretch>
                  <a:fillRect/>
                </a:stretch>
              </p:blipFill>
              <p:spPr>
                <a:xfrm>
                  <a:off x="2030864" y="3569322"/>
                  <a:ext cx="716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4" name="Ink 103">
                  <a:extLst>
                    <a:ext uri="{FF2B5EF4-FFF2-40B4-BE49-F238E27FC236}">
                      <a16:creationId xmlns:a16="http://schemas.microsoft.com/office/drawing/2014/main" id="{40FF1BA5-B5E2-3796-B079-59F80AE461B5}"/>
                    </a:ext>
                  </a:extLst>
                </p14:cNvPr>
                <p14:cNvContentPartPr/>
                <p14:nvPr/>
              </p14:nvContentPartPr>
              <p14:xfrm>
                <a:off x="1999184" y="3503802"/>
                <a:ext cx="804960" cy="392040"/>
              </p14:xfrm>
            </p:contentPart>
          </mc:Choice>
          <mc:Fallback xmlns="">
            <p:pic>
              <p:nvPicPr>
                <p:cNvPr id="104" name="Ink 103">
                  <a:extLst>
                    <a:ext uri="{FF2B5EF4-FFF2-40B4-BE49-F238E27FC236}">
                      <a16:creationId xmlns:a16="http://schemas.microsoft.com/office/drawing/2014/main" id="{40FF1BA5-B5E2-3796-B079-59F80AE461B5}"/>
                    </a:ext>
                  </a:extLst>
                </p:cNvPr>
                <p:cNvPicPr/>
                <p:nvPr/>
              </p:nvPicPr>
              <p:blipFill>
                <a:blip r:embed="rId175"/>
                <a:stretch>
                  <a:fillRect/>
                </a:stretch>
              </p:blipFill>
              <p:spPr>
                <a:xfrm>
                  <a:off x="1990184" y="3494802"/>
                  <a:ext cx="82260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5" name="Ink 104">
                  <a:extLst>
                    <a:ext uri="{FF2B5EF4-FFF2-40B4-BE49-F238E27FC236}">
                      <a16:creationId xmlns:a16="http://schemas.microsoft.com/office/drawing/2014/main" id="{BF69E920-DCBB-1F4D-9BF6-919B67972D66}"/>
                    </a:ext>
                  </a:extLst>
                </p14:cNvPr>
                <p14:cNvContentPartPr/>
                <p14:nvPr/>
              </p14:nvContentPartPr>
              <p14:xfrm>
                <a:off x="2193944" y="3628722"/>
                <a:ext cx="121680" cy="179640"/>
              </p14:xfrm>
            </p:contentPart>
          </mc:Choice>
          <mc:Fallback xmlns="">
            <p:pic>
              <p:nvPicPr>
                <p:cNvPr id="105" name="Ink 104">
                  <a:extLst>
                    <a:ext uri="{FF2B5EF4-FFF2-40B4-BE49-F238E27FC236}">
                      <a16:creationId xmlns:a16="http://schemas.microsoft.com/office/drawing/2014/main" id="{BF69E920-DCBB-1F4D-9BF6-919B67972D66}"/>
                    </a:ext>
                  </a:extLst>
                </p:cNvPr>
                <p:cNvPicPr/>
                <p:nvPr/>
              </p:nvPicPr>
              <p:blipFill>
                <a:blip r:embed="rId177"/>
                <a:stretch>
                  <a:fillRect/>
                </a:stretch>
              </p:blipFill>
              <p:spPr>
                <a:xfrm>
                  <a:off x="2185304" y="3620082"/>
                  <a:ext cx="1393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6" name="Ink 105">
                  <a:extLst>
                    <a:ext uri="{FF2B5EF4-FFF2-40B4-BE49-F238E27FC236}">
                      <a16:creationId xmlns:a16="http://schemas.microsoft.com/office/drawing/2014/main" id="{D0B79014-BC75-FA3B-24C9-06E35253C808}"/>
                    </a:ext>
                  </a:extLst>
                </p14:cNvPr>
                <p14:cNvContentPartPr/>
                <p14:nvPr/>
              </p14:nvContentPartPr>
              <p14:xfrm>
                <a:off x="2418584" y="3616482"/>
                <a:ext cx="61560" cy="149040"/>
              </p14:xfrm>
            </p:contentPart>
          </mc:Choice>
          <mc:Fallback xmlns="">
            <p:pic>
              <p:nvPicPr>
                <p:cNvPr id="106" name="Ink 105">
                  <a:extLst>
                    <a:ext uri="{FF2B5EF4-FFF2-40B4-BE49-F238E27FC236}">
                      <a16:creationId xmlns:a16="http://schemas.microsoft.com/office/drawing/2014/main" id="{D0B79014-BC75-FA3B-24C9-06E35253C808}"/>
                    </a:ext>
                  </a:extLst>
                </p:cNvPr>
                <p:cNvPicPr/>
                <p:nvPr/>
              </p:nvPicPr>
              <p:blipFill>
                <a:blip r:embed="rId179"/>
                <a:stretch>
                  <a:fillRect/>
                </a:stretch>
              </p:blipFill>
              <p:spPr>
                <a:xfrm>
                  <a:off x="2409584" y="3607482"/>
                  <a:ext cx="792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8" name="Ink 107">
                  <a:extLst>
                    <a:ext uri="{FF2B5EF4-FFF2-40B4-BE49-F238E27FC236}">
                      <a16:creationId xmlns:a16="http://schemas.microsoft.com/office/drawing/2014/main" id="{F5A2143D-C81F-87A4-5BE4-A8CB15BD30A5}"/>
                    </a:ext>
                  </a:extLst>
                </p14:cNvPr>
                <p14:cNvContentPartPr/>
                <p14:nvPr/>
              </p14:nvContentPartPr>
              <p14:xfrm>
                <a:off x="785984" y="2272602"/>
                <a:ext cx="2880" cy="109800"/>
              </p14:xfrm>
            </p:contentPart>
          </mc:Choice>
          <mc:Fallback xmlns="">
            <p:pic>
              <p:nvPicPr>
                <p:cNvPr id="108" name="Ink 107">
                  <a:extLst>
                    <a:ext uri="{FF2B5EF4-FFF2-40B4-BE49-F238E27FC236}">
                      <a16:creationId xmlns:a16="http://schemas.microsoft.com/office/drawing/2014/main" id="{F5A2143D-C81F-87A4-5BE4-A8CB15BD30A5}"/>
                    </a:ext>
                  </a:extLst>
                </p:cNvPr>
                <p:cNvPicPr/>
                <p:nvPr/>
              </p:nvPicPr>
              <p:blipFill>
                <a:blip r:embed="rId181"/>
                <a:stretch>
                  <a:fillRect/>
                </a:stretch>
              </p:blipFill>
              <p:spPr>
                <a:xfrm>
                  <a:off x="776984" y="2263602"/>
                  <a:ext cx="205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9" name="Ink 108">
                  <a:extLst>
                    <a:ext uri="{FF2B5EF4-FFF2-40B4-BE49-F238E27FC236}">
                      <a16:creationId xmlns:a16="http://schemas.microsoft.com/office/drawing/2014/main" id="{532E9DCE-678E-7897-1C23-C67F945397CD}"/>
                    </a:ext>
                  </a:extLst>
                </p14:cNvPr>
                <p14:cNvContentPartPr/>
                <p14:nvPr/>
              </p14:nvContentPartPr>
              <p14:xfrm>
                <a:off x="736304" y="2114922"/>
                <a:ext cx="210960" cy="291960"/>
              </p14:xfrm>
            </p:contentPart>
          </mc:Choice>
          <mc:Fallback xmlns="">
            <p:pic>
              <p:nvPicPr>
                <p:cNvPr id="109" name="Ink 108">
                  <a:extLst>
                    <a:ext uri="{FF2B5EF4-FFF2-40B4-BE49-F238E27FC236}">
                      <a16:creationId xmlns:a16="http://schemas.microsoft.com/office/drawing/2014/main" id="{532E9DCE-678E-7897-1C23-C67F945397CD}"/>
                    </a:ext>
                  </a:extLst>
                </p:cNvPr>
                <p:cNvPicPr/>
                <p:nvPr/>
              </p:nvPicPr>
              <p:blipFill>
                <a:blip r:embed="rId183"/>
                <a:stretch>
                  <a:fillRect/>
                </a:stretch>
              </p:blipFill>
              <p:spPr>
                <a:xfrm>
                  <a:off x="727664" y="2105922"/>
                  <a:ext cx="22860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0" name="Ink 109">
                  <a:extLst>
                    <a:ext uri="{FF2B5EF4-FFF2-40B4-BE49-F238E27FC236}">
                      <a16:creationId xmlns:a16="http://schemas.microsoft.com/office/drawing/2014/main" id="{A1AB84F3-4E28-162D-DE4E-DB6A4682CF36}"/>
                    </a:ext>
                  </a:extLst>
                </p14:cNvPr>
                <p14:cNvContentPartPr/>
                <p14:nvPr/>
              </p14:nvContentPartPr>
              <p14:xfrm>
                <a:off x="953384" y="2213922"/>
                <a:ext cx="132840" cy="113040"/>
              </p14:xfrm>
            </p:contentPart>
          </mc:Choice>
          <mc:Fallback xmlns="">
            <p:pic>
              <p:nvPicPr>
                <p:cNvPr id="110" name="Ink 109">
                  <a:extLst>
                    <a:ext uri="{FF2B5EF4-FFF2-40B4-BE49-F238E27FC236}">
                      <a16:creationId xmlns:a16="http://schemas.microsoft.com/office/drawing/2014/main" id="{A1AB84F3-4E28-162D-DE4E-DB6A4682CF36}"/>
                    </a:ext>
                  </a:extLst>
                </p:cNvPr>
                <p:cNvPicPr/>
                <p:nvPr/>
              </p:nvPicPr>
              <p:blipFill>
                <a:blip r:embed="rId185"/>
                <a:stretch>
                  <a:fillRect/>
                </a:stretch>
              </p:blipFill>
              <p:spPr>
                <a:xfrm>
                  <a:off x="944384" y="2204922"/>
                  <a:ext cx="1504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2" name="Ink 111">
                  <a:extLst>
                    <a:ext uri="{FF2B5EF4-FFF2-40B4-BE49-F238E27FC236}">
                      <a16:creationId xmlns:a16="http://schemas.microsoft.com/office/drawing/2014/main" id="{51C4B83B-36FA-E049-4853-91036487ECBC}"/>
                    </a:ext>
                  </a:extLst>
                </p14:cNvPr>
                <p14:cNvContentPartPr/>
                <p14:nvPr/>
              </p14:nvContentPartPr>
              <p14:xfrm>
                <a:off x="1523624" y="2835642"/>
                <a:ext cx="45720" cy="360"/>
              </p14:xfrm>
            </p:contentPart>
          </mc:Choice>
          <mc:Fallback xmlns="">
            <p:pic>
              <p:nvPicPr>
                <p:cNvPr id="112" name="Ink 111">
                  <a:extLst>
                    <a:ext uri="{FF2B5EF4-FFF2-40B4-BE49-F238E27FC236}">
                      <a16:creationId xmlns:a16="http://schemas.microsoft.com/office/drawing/2014/main" id="{51C4B83B-36FA-E049-4853-91036487ECBC}"/>
                    </a:ext>
                  </a:extLst>
                </p:cNvPr>
                <p:cNvPicPr/>
                <p:nvPr/>
              </p:nvPicPr>
              <p:blipFill>
                <a:blip r:embed="rId187"/>
                <a:stretch>
                  <a:fillRect/>
                </a:stretch>
              </p:blipFill>
              <p:spPr>
                <a:xfrm>
                  <a:off x="1514984" y="2827002"/>
                  <a:ext cx="63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3" name="Ink 112">
                  <a:extLst>
                    <a:ext uri="{FF2B5EF4-FFF2-40B4-BE49-F238E27FC236}">
                      <a16:creationId xmlns:a16="http://schemas.microsoft.com/office/drawing/2014/main" id="{386B5B78-6656-B8FA-61D8-3685F623ADD9}"/>
                    </a:ext>
                  </a:extLst>
                </p14:cNvPr>
                <p14:cNvContentPartPr/>
                <p14:nvPr/>
              </p14:nvContentPartPr>
              <p14:xfrm>
                <a:off x="1649984" y="2809362"/>
                <a:ext cx="20520" cy="18000"/>
              </p14:xfrm>
            </p:contentPart>
          </mc:Choice>
          <mc:Fallback xmlns="">
            <p:pic>
              <p:nvPicPr>
                <p:cNvPr id="113" name="Ink 112">
                  <a:extLst>
                    <a:ext uri="{FF2B5EF4-FFF2-40B4-BE49-F238E27FC236}">
                      <a16:creationId xmlns:a16="http://schemas.microsoft.com/office/drawing/2014/main" id="{386B5B78-6656-B8FA-61D8-3685F623ADD9}"/>
                    </a:ext>
                  </a:extLst>
                </p:cNvPr>
                <p:cNvPicPr/>
                <p:nvPr/>
              </p:nvPicPr>
              <p:blipFill>
                <a:blip r:embed="rId189"/>
                <a:stretch>
                  <a:fillRect/>
                </a:stretch>
              </p:blipFill>
              <p:spPr>
                <a:xfrm>
                  <a:off x="1640984" y="2800722"/>
                  <a:ext cx="381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C76F1C14-51E3-EF61-6801-2D772CCAD41B}"/>
                    </a:ext>
                  </a:extLst>
                </p14:cNvPr>
                <p14:cNvContentPartPr/>
                <p14:nvPr/>
              </p14:nvContentPartPr>
              <p14:xfrm>
                <a:off x="1741064" y="2829162"/>
                <a:ext cx="32760" cy="6840"/>
              </p14:xfrm>
            </p:contentPart>
          </mc:Choice>
          <mc:Fallback xmlns="">
            <p:pic>
              <p:nvPicPr>
                <p:cNvPr id="114" name="Ink 113">
                  <a:extLst>
                    <a:ext uri="{FF2B5EF4-FFF2-40B4-BE49-F238E27FC236}">
                      <a16:creationId xmlns:a16="http://schemas.microsoft.com/office/drawing/2014/main" id="{C76F1C14-51E3-EF61-6801-2D772CCAD41B}"/>
                    </a:ext>
                  </a:extLst>
                </p:cNvPr>
                <p:cNvPicPr/>
                <p:nvPr/>
              </p:nvPicPr>
              <p:blipFill>
                <a:blip r:embed="rId191"/>
                <a:stretch>
                  <a:fillRect/>
                </a:stretch>
              </p:blipFill>
              <p:spPr>
                <a:xfrm>
                  <a:off x="1732424" y="2820522"/>
                  <a:ext cx="504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ACCC04DD-31B7-5583-7D14-CEF91DF18D04}"/>
                    </a:ext>
                  </a:extLst>
                </p14:cNvPr>
                <p14:cNvContentPartPr/>
                <p14:nvPr/>
              </p14:nvContentPartPr>
              <p14:xfrm>
                <a:off x="1835024" y="2830602"/>
                <a:ext cx="19800" cy="5400"/>
              </p14:xfrm>
            </p:contentPart>
          </mc:Choice>
          <mc:Fallback xmlns="">
            <p:pic>
              <p:nvPicPr>
                <p:cNvPr id="115" name="Ink 114">
                  <a:extLst>
                    <a:ext uri="{FF2B5EF4-FFF2-40B4-BE49-F238E27FC236}">
                      <a16:creationId xmlns:a16="http://schemas.microsoft.com/office/drawing/2014/main" id="{ACCC04DD-31B7-5583-7D14-CEF91DF18D04}"/>
                    </a:ext>
                  </a:extLst>
                </p:cNvPr>
                <p:cNvPicPr/>
                <p:nvPr/>
              </p:nvPicPr>
              <p:blipFill>
                <a:blip r:embed="rId193"/>
                <a:stretch>
                  <a:fillRect/>
                </a:stretch>
              </p:blipFill>
              <p:spPr>
                <a:xfrm>
                  <a:off x="1826384" y="2821962"/>
                  <a:ext cx="374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81CFC868-CC5C-49AC-CB52-51999A4F7939}"/>
                    </a:ext>
                  </a:extLst>
                </p14:cNvPr>
                <p14:cNvContentPartPr/>
                <p14:nvPr/>
              </p14:nvContentPartPr>
              <p14:xfrm>
                <a:off x="1894784" y="2835642"/>
                <a:ext cx="1440" cy="360"/>
              </p14:xfrm>
            </p:contentPart>
          </mc:Choice>
          <mc:Fallback xmlns="">
            <p:pic>
              <p:nvPicPr>
                <p:cNvPr id="116" name="Ink 115">
                  <a:extLst>
                    <a:ext uri="{FF2B5EF4-FFF2-40B4-BE49-F238E27FC236}">
                      <a16:creationId xmlns:a16="http://schemas.microsoft.com/office/drawing/2014/main" id="{81CFC868-CC5C-49AC-CB52-51999A4F7939}"/>
                    </a:ext>
                  </a:extLst>
                </p:cNvPr>
                <p:cNvPicPr/>
                <p:nvPr/>
              </p:nvPicPr>
              <p:blipFill>
                <a:blip r:embed="rId195"/>
                <a:stretch>
                  <a:fillRect/>
                </a:stretch>
              </p:blipFill>
              <p:spPr>
                <a:xfrm>
                  <a:off x="1886144" y="2827002"/>
                  <a:ext cx="19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8714B213-6EC7-19DF-A203-1FB93250944A}"/>
                    </a:ext>
                  </a:extLst>
                </p14:cNvPr>
                <p14:cNvContentPartPr/>
                <p14:nvPr/>
              </p14:nvContentPartPr>
              <p14:xfrm>
                <a:off x="1955624" y="2833122"/>
                <a:ext cx="30240" cy="2880"/>
              </p14:xfrm>
            </p:contentPart>
          </mc:Choice>
          <mc:Fallback xmlns="">
            <p:pic>
              <p:nvPicPr>
                <p:cNvPr id="117" name="Ink 116">
                  <a:extLst>
                    <a:ext uri="{FF2B5EF4-FFF2-40B4-BE49-F238E27FC236}">
                      <a16:creationId xmlns:a16="http://schemas.microsoft.com/office/drawing/2014/main" id="{8714B213-6EC7-19DF-A203-1FB93250944A}"/>
                    </a:ext>
                  </a:extLst>
                </p:cNvPr>
                <p:cNvPicPr/>
                <p:nvPr/>
              </p:nvPicPr>
              <p:blipFill>
                <a:blip r:embed="rId197"/>
                <a:stretch>
                  <a:fillRect/>
                </a:stretch>
              </p:blipFill>
              <p:spPr>
                <a:xfrm>
                  <a:off x="1946984" y="2824482"/>
                  <a:ext cx="47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8" name="Ink 117">
                  <a:extLst>
                    <a:ext uri="{FF2B5EF4-FFF2-40B4-BE49-F238E27FC236}">
                      <a16:creationId xmlns:a16="http://schemas.microsoft.com/office/drawing/2014/main" id="{26803200-6BDC-4CF4-D807-F15E69F7B0E9}"/>
                    </a:ext>
                  </a:extLst>
                </p14:cNvPr>
                <p14:cNvContentPartPr/>
                <p14:nvPr/>
              </p14:nvContentPartPr>
              <p14:xfrm>
                <a:off x="1987664" y="2689842"/>
                <a:ext cx="14040" cy="90000"/>
              </p14:xfrm>
            </p:contentPart>
          </mc:Choice>
          <mc:Fallback xmlns="">
            <p:pic>
              <p:nvPicPr>
                <p:cNvPr id="118" name="Ink 117">
                  <a:extLst>
                    <a:ext uri="{FF2B5EF4-FFF2-40B4-BE49-F238E27FC236}">
                      <a16:creationId xmlns:a16="http://schemas.microsoft.com/office/drawing/2014/main" id="{26803200-6BDC-4CF4-D807-F15E69F7B0E9}"/>
                    </a:ext>
                  </a:extLst>
                </p:cNvPr>
                <p:cNvPicPr/>
                <p:nvPr/>
              </p:nvPicPr>
              <p:blipFill>
                <a:blip r:embed="rId199"/>
                <a:stretch>
                  <a:fillRect/>
                </a:stretch>
              </p:blipFill>
              <p:spPr>
                <a:xfrm>
                  <a:off x="1978664" y="2681202"/>
                  <a:ext cx="3168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Ink 118">
                  <a:extLst>
                    <a:ext uri="{FF2B5EF4-FFF2-40B4-BE49-F238E27FC236}">
                      <a16:creationId xmlns:a16="http://schemas.microsoft.com/office/drawing/2014/main" id="{E5D9E9D8-F720-4976-E139-FC22D52B6EAB}"/>
                    </a:ext>
                  </a:extLst>
                </p14:cNvPr>
                <p14:cNvContentPartPr/>
                <p14:nvPr/>
              </p14:nvContentPartPr>
              <p14:xfrm>
                <a:off x="1994504" y="2849322"/>
                <a:ext cx="19800" cy="38520"/>
              </p14:xfrm>
            </p:contentPart>
          </mc:Choice>
          <mc:Fallback xmlns="">
            <p:pic>
              <p:nvPicPr>
                <p:cNvPr id="119" name="Ink 118">
                  <a:extLst>
                    <a:ext uri="{FF2B5EF4-FFF2-40B4-BE49-F238E27FC236}">
                      <a16:creationId xmlns:a16="http://schemas.microsoft.com/office/drawing/2014/main" id="{E5D9E9D8-F720-4976-E139-FC22D52B6EAB}"/>
                    </a:ext>
                  </a:extLst>
                </p:cNvPr>
                <p:cNvPicPr/>
                <p:nvPr/>
              </p:nvPicPr>
              <p:blipFill>
                <a:blip r:embed="rId201"/>
                <a:stretch>
                  <a:fillRect/>
                </a:stretch>
              </p:blipFill>
              <p:spPr>
                <a:xfrm>
                  <a:off x="1985504" y="2840322"/>
                  <a:ext cx="374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0" name="Ink 119">
                  <a:extLst>
                    <a:ext uri="{FF2B5EF4-FFF2-40B4-BE49-F238E27FC236}">
                      <a16:creationId xmlns:a16="http://schemas.microsoft.com/office/drawing/2014/main" id="{72D94B1C-B014-822C-9A94-90D81597DB00}"/>
                    </a:ext>
                  </a:extLst>
                </p14:cNvPr>
                <p14:cNvContentPartPr/>
                <p14:nvPr/>
              </p14:nvContentPartPr>
              <p14:xfrm>
                <a:off x="2000624" y="2948322"/>
                <a:ext cx="10800" cy="35280"/>
              </p14:xfrm>
            </p:contentPart>
          </mc:Choice>
          <mc:Fallback xmlns="">
            <p:pic>
              <p:nvPicPr>
                <p:cNvPr id="120" name="Ink 119">
                  <a:extLst>
                    <a:ext uri="{FF2B5EF4-FFF2-40B4-BE49-F238E27FC236}">
                      <a16:creationId xmlns:a16="http://schemas.microsoft.com/office/drawing/2014/main" id="{72D94B1C-B014-822C-9A94-90D81597DB00}"/>
                    </a:ext>
                  </a:extLst>
                </p:cNvPr>
                <p:cNvPicPr/>
                <p:nvPr/>
              </p:nvPicPr>
              <p:blipFill>
                <a:blip r:embed="rId203"/>
                <a:stretch>
                  <a:fillRect/>
                </a:stretch>
              </p:blipFill>
              <p:spPr>
                <a:xfrm>
                  <a:off x="1991984" y="2939682"/>
                  <a:ext cx="284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1" name="Ink 120">
                  <a:extLst>
                    <a:ext uri="{FF2B5EF4-FFF2-40B4-BE49-F238E27FC236}">
                      <a16:creationId xmlns:a16="http://schemas.microsoft.com/office/drawing/2014/main" id="{A508A729-E721-C87F-60F5-97A748E6A632}"/>
                    </a:ext>
                  </a:extLst>
                </p14:cNvPr>
                <p14:cNvContentPartPr/>
                <p14:nvPr/>
              </p14:nvContentPartPr>
              <p14:xfrm>
                <a:off x="2027264" y="3014922"/>
                <a:ext cx="360" cy="11880"/>
              </p14:xfrm>
            </p:contentPart>
          </mc:Choice>
          <mc:Fallback xmlns="">
            <p:pic>
              <p:nvPicPr>
                <p:cNvPr id="121" name="Ink 120">
                  <a:extLst>
                    <a:ext uri="{FF2B5EF4-FFF2-40B4-BE49-F238E27FC236}">
                      <a16:creationId xmlns:a16="http://schemas.microsoft.com/office/drawing/2014/main" id="{A508A729-E721-C87F-60F5-97A748E6A632}"/>
                    </a:ext>
                  </a:extLst>
                </p:cNvPr>
                <p:cNvPicPr/>
                <p:nvPr/>
              </p:nvPicPr>
              <p:blipFill>
                <a:blip r:embed="rId205"/>
                <a:stretch>
                  <a:fillRect/>
                </a:stretch>
              </p:blipFill>
              <p:spPr>
                <a:xfrm>
                  <a:off x="2018624" y="3005922"/>
                  <a:ext cx="180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2" name="Ink 121">
                  <a:extLst>
                    <a:ext uri="{FF2B5EF4-FFF2-40B4-BE49-F238E27FC236}">
                      <a16:creationId xmlns:a16="http://schemas.microsoft.com/office/drawing/2014/main" id="{B538386B-7C5D-4EB5-0C7C-1548A49B577B}"/>
                    </a:ext>
                  </a:extLst>
                </p14:cNvPr>
                <p14:cNvContentPartPr/>
                <p14:nvPr/>
              </p14:nvContentPartPr>
              <p14:xfrm>
                <a:off x="2080544" y="3008082"/>
                <a:ext cx="18360" cy="7200"/>
              </p14:xfrm>
            </p:contentPart>
          </mc:Choice>
          <mc:Fallback xmlns="">
            <p:pic>
              <p:nvPicPr>
                <p:cNvPr id="122" name="Ink 121">
                  <a:extLst>
                    <a:ext uri="{FF2B5EF4-FFF2-40B4-BE49-F238E27FC236}">
                      <a16:creationId xmlns:a16="http://schemas.microsoft.com/office/drawing/2014/main" id="{B538386B-7C5D-4EB5-0C7C-1548A49B577B}"/>
                    </a:ext>
                  </a:extLst>
                </p:cNvPr>
                <p:cNvPicPr/>
                <p:nvPr/>
              </p:nvPicPr>
              <p:blipFill>
                <a:blip r:embed="rId207"/>
                <a:stretch>
                  <a:fillRect/>
                </a:stretch>
              </p:blipFill>
              <p:spPr>
                <a:xfrm>
                  <a:off x="2071544" y="2999442"/>
                  <a:ext cx="360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3" name="Ink 122">
                  <a:extLst>
                    <a:ext uri="{FF2B5EF4-FFF2-40B4-BE49-F238E27FC236}">
                      <a16:creationId xmlns:a16="http://schemas.microsoft.com/office/drawing/2014/main" id="{E5498661-7C63-3EBE-B979-ED68F89A9D1E}"/>
                    </a:ext>
                  </a:extLst>
                </p14:cNvPr>
                <p14:cNvContentPartPr/>
                <p14:nvPr/>
              </p14:nvContentPartPr>
              <p14:xfrm>
                <a:off x="2156864" y="3007002"/>
                <a:ext cx="24840" cy="5400"/>
              </p14:xfrm>
            </p:contentPart>
          </mc:Choice>
          <mc:Fallback xmlns="">
            <p:pic>
              <p:nvPicPr>
                <p:cNvPr id="123" name="Ink 122">
                  <a:extLst>
                    <a:ext uri="{FF2B5EF4-FFF2-40B4-BE49-F238E27FC236}">
                      <a16:creationId xmlns:a16="http://schemas.microsoft.com/office/drawing/2014/main" id="{E5498661-7C63-3EBE-B979-ED68F89A9D1E}"/>
                    </a:ext>
                  </a:extLst>
                </p:cNvPr>
                <p:cNvPicPr/>
                <p:nvPr/>
              </p:nvPicPr>
              <p:blipFill>
                <a:blip r:embed="rId209"/>
                <a:stretch>
                  <a:fillRect/>
                </a:stretch>
              </p:blipFill>
              <p:spPr>
                <a:xfrm>
                  <a:off x="2148224" y="2998362"/>
                  <a:ext cx="424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4" name="Ink 123">
                  <a:extLst>
                    <a:ext uri="{FF2B5EF4-FFF2-40B4-BE49-F238E27FC236}">
                      <a16:creationId xmlns:a16="http://schemas.microsoft.com/office/drawing/2014/main" id="{FCDDD678-D519-AB69-4802-CFDE7FEFDA57}"/>
                    </a:ext>
                  </a:extLst>
                </p14:cNvPr>
                <p14:cNvContentPartPr/>
                <p14:nvPr/>
              </p14:nvContentPartPr>
              <p14:xfrm>
                <a:off x="2318864" y="2995842"/>
                <a:ext cx="63000" cy="19440"/>
              </p14:xfrm>
            </p:contentPart>
          </mc:Choice>
          <mc:Fallback xmlns="">
            <p:pic>
              <p:nvPicPr>
                <p:cNvPr id="124" name="Ink 123">
                  <a:extLst>
                    <a:ext uri="{FF2B5EF4-FFF2-40B4-BE49-F238E27FC236}">
                      <a16:creationId xmlns:a16="http://schemas.microsoft.com/office/drawing/2014/main" id="{FCDDD678-D519-AB69-4802-CFDE7FEFDA57}"/>
                    </a:ext>
                  </a:extLst>
                </p:cNvPr>
                <p:cNvPicPr/>
                <p:nvPr/>
              </p:nvPicPr>
              <p:blipFill>
                <a:blip r:embed="rId211"/>
                <a:stretch>
                  <a:fillRect/>
                </a:stretch>
              </p:blipFill>
              <p:spPr>
                <a:xfrm>
                  <a:off x="2310224" y="2987202"/>
                  <a:ext cx="806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5" name="Ink 124">
                  <a:extLst>
                    <a:ext uri="{FF2B5EF4-FFF2-40B4-BE49-F238E27FC236}">
                      <a16:creationId xmlns:a16="http://schemas.microsoft.com/office/drawing/2014/main" id="{6B9B9DB0-BBB8-9C28-F307-D94FFC9788B2}"/>
                    </a:ext>
                  </a:extLst>
                </p14:cNvPr>
                <p14:cNvContentPartPr/>
                <p14:nvPr/>
              </p14:nvContentPartPr>
              <p14:xfrm>
                <a:off x="2491304" y="3003402"/>
                <a:ext cx="24840" cy="11880"/>
              </p14:xfrm>
            </p:contentPart>
          </mc:Choice>
          <mc:Fallback xmlns="">
            <p:pic>
              <p:nvPicPr>
                <p:cNvPr id="125" name="Ink 124">
                  <a:extLst>
                    <a:ext uri="{FF2B5EF4-FFF2-40B4-BE49-F238E27FC236}">
                      <a16:creationId xmlns:a16="http://schemas.microsoft.com/office/drawing/2014/main" id="{6B9B9DB0-BBB8-9C28-F307-D94FFC9788B2}"/>
                    </a:ext>
                  </a:extLst>
                </p:cNvPr>
                <p:cNvPicPr/>
                <p:nvPr/>
              </p:nvPicPr>
              <p:blipFill>
                <a:blip r:embed="rId213"/>
                <a:stretch>
                  <a:fillRect/>
                </a:stretch>
              </p:blipFill>
              <p:spPr>
                <a:xfrm>
                  <a:off x="2482664" y="2994762"/>
                  <a:ext cx="424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6" name="Ink 125">
                  <a:extLst>
                    <a:ext uri="{FF2B5EF4-FFF2-40B4-BE49-F238E27FC236}">
                      <a16:creationId xmlns:a16="http://schemas.microsoft.com/office/drawing/2014/main" id="{BCA5BF09-5221-2432-AB95-B3C69730EFF7}"/>
                    </a:ext>
                  </a:extLst>
                </p14:cNvPr>
                <p14:cNvContentPartPr/>
                <p14:nvPr/>
              </p14:nvContentPartPr>
              <p14:xfrm>
                <a:off x="2590664" y="3004122"/>
                <a:ext cx="25200" cy="11160"/>
              </p14:xfrm>
            </p:contentPart>
          </mc:Choice>
          <mc:Fallback xmlns="">
            <p:pic>
              <p:nvPicPr>
                <p:cNvPr id="126" name="Ink 125">
                  <a:extLst>
                    <a:ext uri="{FF2B5EF4-FFF2-40B4-BE49-F238E27FC236}">
                      <a16:creationId xmlns:a16="http://schemas.microsoft.com/office/drawing/2014/main" id="{BCA5BF09-5221-2432-AB95-B3C69730EFF7}"/>
                    </a:ext>
                  </a:extLst>
                </p:cNvPr>
                <p:cNvPicPr/>
                <p:nvPr/>
              </p:nvPicPr>
              <p:blipFill>
                <a:blip r:embed="rId215"/>
                <a:stretch>
                  <a:fillRect/>
                </a:stretch>
              </p:blipFill>
              <p:spPr>
                <a:xfrm>
                  <a:off x="2581664" y="2995122"/>
                  <a:ext cx="428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7" name="Ink 126">
                  <a:extLst>
                    <a:ext uri="{FF2B5EF4-FFF2-40B4-BE49-F238E27FC236}">
                      <a16:creationId xmlns:a16="http://schemas.microsoft.com/office/drawing/2014/main" id="{AF2873A7-47A1-063F-7B9D-0317ABD11CD8}"/>
                    </a:ext>
                  </a:extLst>
                </p14:cNvPr>
                <p14:cNvContentPartPr/>
                <p14:nvPr/>
              </p14:nvContentPartPr>
              <p14:xfrm>
                <a:off x="2723144" y="3008082"/>
                <a:ext cx="12960" cy="3240"/>
              </p14:xfrm>
            </p:contentPart>
          </mc:Choice>
          <mc:Fallback xmlns="">
            <p:pic>
              <p:nvPicPr>
                <p:cNvPr id="127" name="Ink 126">
                  <a:extLst>
                    <a:ext uri="{FF2B5EF4-FFF2-40B4-BE49-F238E27FC236}">
                      <a16:creationId xmlns:a16="http://schemas.microsoft.com/office/drawing/2014/main" id="{AF2873A7-47A1-063F-7B9D-0317ABD11CD8}"/>
                    </a:ext>
                  </a:extLst>
                </p:cNvPr>
                <p:cNvPicPr/>
                <p:nvPr/>
              </p:nvPicPr>
              <p:blipFill>
                <a:blip r:embed="rId217"/>
                <a:stretch>
                  <a:fillRect/>
                </a:stretch>
              </p:blipFill>
              <p:spPr>
                <a:xfrm>
                  <a:off x="2714144" y="2999442"/>
                  <a:ext cx="306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8" name="Ink 127">
                  <a:extLst>
                    <a:ext uri="{FF2B5EF4-FFF2-40B4-BE49-F238E27FC236}">
                      <a16:creationId xmlns:a16="http://schemas.microsoft.com/office/drawing/2014/main" id="{4EBECA42-3CD3-B886-DB48-928FCC979715}"/>
                    </a:ext>
                  </a:extLst>
                </p14:cNvPr>
                <p14:cNvContentPartPr/>
                <p14:nvPr/>
              </p14:nvContentPartPr>
              <p14:xfrm>
                <a:off x="2795864" y="3012042"/>
                <a:ext cx="12240" cy="2880"/>
              </p14:xfrm>
            </p:contentPart>
          </mc:Choice>
          <mc:Fallback xmlns="">
            <p:pic>
              <p:nvPicPr>
                <p:cNvPr id="128" name="Ink 127">
                  <a:extLst>
                    <a:ext uri="{FF2B5EF4-FFF2-40B4-BE49-F238E27FC236}">
                      <a16:creationId xmlns:a16="http://schemas.microsoft.com/office/drawing/2014/main" id="{4EBECA42-3CD3-B886-DB48-928FCC979715}"/>
                    </a:ext>
                  </a:extLst>
                </p:cNvPr>
                <p:cNvPicPr/>
                <p:nvPr/>
              </p:nvPicPr>
              <p:blipFill>
                <a:blip r:embed="rId219"/>
                <a:stretch>
                  <a:fillRect/>
                </a:stretch>
              </p:blipFill>
              <p:spPr>
                <a:xfrm>
                  <a:off x="2787224" y="3003402"/>
                  <a:ext cx="29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9" name="Ink 128">
                  <a:extLst>
                    <a:ext uri="{FF2B5EF4-FFF2-40B4-BE49-F238E27FC236}">
                      <a16:creationId xmlns:a16="http://schemas.microsoft.com/office/drawing/2014/main" id="{8EAC8770-8685-3EFF-5B3E-2B7C709157E4}"/>
                    </a:ext>
                  </a:extLst>
                </p14:cNvPr>
                <p14:cNvContentPartPr/>
                <p14:nvPr/>
              </p14:nvContentPartPr>
              <p14:xfrm>
                <a:off x="2888744" y="2995122"/>
                <a:ext cx="64800" cy="9000"/>
              </p14:xfrm>
            </p:contentPart>
          </mc:Choice>
          <mc:Fallback xmlns="">
            <p:pic>
              <p:nvPicPr>
                <p:cNvPr id="129" name="Ink 128">
                  <a:extLst>
                    <a:ext uri="{FF2B5EF4-FFF2-40B4-BE49-F238E27FC236}">
                      <a16:creationId xmlns:a16="http://schemas.microsoft.com/office/drawing/2014/main" id="{8EAC8770-8685-3EFF-5B3E-2B7C709157E4}"/>
                    </a:ext>
                  </a:extLst>
                </p:cNvPr>
                <p:cNvPicPr/>
                <p:nvPr/>
              </p:nvPicPr>
              <p:blipFill>
                <a:blip r:embed="rId221"/>
                <a:stretch>
                  <a:fillRect/>
                </a:stretch>
              </p:blipFill>
              <p:spPr>
                <a:xfrm>
                  <a:off x="2880104" y="2986122"/>
                  <a:ext cx="824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1" name="Ink 130">
                  <a:extLst>
                    <a:ext uri="{FF2B5EF4-FFF2-40B4-BE49-F238E27FC236}">
                      <a16:creationId xmlns:a16="http://schemas.microsoft.com/office/drawing/2014/main" id="{1DF59EC1-7FE3-D648-2649-9031634DCEB6}"/>
                    </a:ext>
                  </a:extLst>
                </p14:cNvPr>
                <p14:cNvContentPartPr/>
                <p14:nvPr/>
              </p14:nvContentPartPr>
              <p14:xfrm>
                <a:off x="2078744" y="2669682"/>
                <a:ext cx="40320" cy="7200"/>
              </p14:xfrm>
            </p:contentPart>
          </mc:Choice>
          <mc:Fallback xmlns="">
            <p:pic>
              <p:nvPicPr>
                <p:cNvPr id="131" name="Ink 130">
                  <a:extLst>
                    <a:ext uri="{FF2B5EF4-FFF2-40B4-BE49-F238E27FC236}">
                      <a16:creationId xmlns:a16="http://schemas.microsoft.com/office/drawing/2014/main" id="{1DF59EC1-7FE3-D648-2649-9031634DCEB6}"/>
                    </a:ext>
                  </a:extLst>
                </p:cNvPr>
                <p:cNvPicPr/>
                <p:nvPr/>
              </p:nvPicPr>
              <p:blipFill>
                <a:blip r:embed="rId223"/>
                <a:stretch>
                  <a:fillRect/>
                </a:stretch>
              </p:blipFill>
              <p:spPr>
                <a:xfrm>
                  <a:off x="2070104" y="2661042"/>
                  <a:ext cx="579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2" name="Ink 131">
                  <a:extLst>
                    <a:ext uri="{FF2B5EF4-FFF2-40B4-BE49-F238E27FC236}">
                      <a16:creationId xmlns:a16="http://schemas.microsoft.com/office/drawing/2014/main" id="{AA1DCBF5-26EF-0FF1-583E-8DDCEB71F28B}"/>
                    </a:ext>
                  </a:extLst>
                </p14:cNvPr>
                <p14:cNvContentPartPr/>
                <p14:nvPr/>
              </p14:nvContentPartPr>
              <p14:xfrm>
                <a:off x="2239304" y="2668242"/>
                <a:ext cx="45360" cy="7200"/>
              </p14:xfrm>
            </p:contentPart>
          </mc:Choice>
          <mc:Fallback xmlns="">
            <p:pic>
              <p:nvPicPr>
                <p:cNvPr id="132" name="Ink 131">
                  <a:extLst>
                    <a:ext uri="{FF2B5EF4-FFF2-40B4-BE49-F238E27FC236}">
                      <a16:creationId xmlns:a16="http://schemas.microsoft.com/office/drawing/2014/main" id="{AA1DCBF5-26EF-0FF1-583E-8DDCEB71F28B}"/>
                    </a:ext>
                  </a:extLst>
                </p:cNvPr>
                <p:cNvPicPr/>
                <p:nvPr/>
              </p:nvPicPr>
              <p:blipFill>
                <a:blip r:embed="rId225"/>
                <a:stretch>
                  <a:fillRect/>
                </a:stretch>
              </p:blipFill>
              <p:spPr>
                <a:xfrm>
                  <a:off x="2230304" y="2659602"/>
                  <a:ext cx="630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Ink 132">
                  <a:extLst>
                    <a:ext uri="{FF2B5EF4-FFF2-40B4-BE49-F238E27FC236}">
                      <a16:creationId xmlns:a16="http://schemas.microsoft.com/office/drawing/2014/main" id="{E07A7A06-0B6F-42FC-4A67-4819FBB0085C}"/>
                    </a:ext>
                  </a:extLst>
                </p14:cNvPr>
                <p14:cNvContentPartPr/>
                <p14:nvPr/>
              </p14:nvContentPartPr>
              <p14:xfrm>
                <a:off x="2418584" y="2662482"/>
                <a:ext cx="54000" cy="7200"/>
              </p14:xfrm>
            </p:contentPart>
          </mc:Choice>
          <mc:Fallback xmlns="">
            <p:pic>
              <p:nvPicPr>
                <p:cNvPr id="133" name="Ink 132">
                  <a:extLst>
                    <a:ext uri="{FF2B5EF4-FFF2-40B4-BE49-F238E27FC236}">
                      <a16:creationId xmlns:a16="http://schemas.microsoft.com/office/drawing/2014/main" id="{E07A7A06-0B6F-42FC-4A67-4819FBB0085C}"/>
                    </a:ext>
                  </a:extLst>
                </p:cNvPr>
                <p:cNvPicPr/>
                <p:nvPr/>
              </p:nvPicPr>
              <p:blipFill>
                <a:blip r:embed="rId227"/>
                <a:stretch>
                  <a:fillRect/>
                </a:stretch>
              </p:blipFill>
              <p:spPr>
                <a:xfrm>
                  <a:off x="2409584" y="2653842"/>
                  <a:ext cx="716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4" name="Ink 133">
                  <a:extLst>
                    <a:ext uri="{FF2B5EF4-FFF2-40B4-BE49-F238E27FC236}">
                      <a16:creationId xmlns:a16="http://schemas.microsoft.com/office/drawing/2014/main" id="{E209EA9F-136B-8C78-F374-A1887796E8DD}"/>
                    </a:ext>
                  </a:extLst>
                </p14:cNvPr>
                <p14:cNvContentPartPr/>
                <p14:nvPr/>
              </p14:nvContentPartPr>
              <p14:xfrm>
                <a:off x="2544224" y="2670042"/>
                <a:ext cx="24840" cy="360"/>
              </p14:xfrm>
            </p:contentPart>
          </mc:Choice>
          <mc:Fallback xmlns="">
            <p:pic>
              <p:nvPicPr>
                <p:cNvPr id="134" name="Ink 133">
                  <a:extLst>
                    <a:ext uri="{FF2B5EF4-FFF2-40B4-BE49-F238E27FC236}">
                      <a16:creationId xmlns:a16="http://schemas.microsoft.com/office/drawing/2014/main" id="{E209EA9F-136B-8C78-F374-A1887796E8DD}"/>
                    </a:ext>
                  </a:extLst>
                </p:cNvPr>
                <p:cNvPicPr/>
                <p:nvPr/>
              </p:nvPicPr>
              <p:blipFill>
                <a:blip r:embed="rId229"/>
                <a:stretch>
                  <a:fillRect/>
                </a:stretch>
              </p:blipFill>
              <p:spPr>
                <a:xfrm>
                  <a:off x="2535584" y="2661042"/>
                  <a:ext cx="4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5" name="Ink 134">
                  <a:extLst>
                    <a:ext uri="{FF2B5EF4-FFF2-40B4-BE49-F238E27FC236}">
                      <a16:creationId xmlns:a16="http://schemas.microsoft.com/office/drawing/2014/main" id="{82F05DCE-2BF7-D740-FF56-5F5EFD231CDA}"/>
                    </a:ext>
                  </a:extLst>
                </p14:cNvPr>
                <p14:cNvContentPartPr/>
                <p14:nvPr/>
              </p14:nvContentPartPr>
              <p14:xfrm>
                <a:off x="2703344" y="2663562"/>
                <a:ext cx="38520" cy="360"/>
              </p14:xfrm>
            </p:contentPart>
          </mc:Choice>
          <mc:Fallback xmlns="">
            <p:pic>
              <p:nvPicPr>
                <p:cNvPr id="135" name="Ink 134">
                  <a:extLst>
                    <a:ext uri="{FF2B5EF4-FFF2-40B4-BE49-F238E27FC236}">
                      <a16:creationId xmlns:a16="http://schemas.microsoft.com/office/drawing/2014/main" id="{82F05DCE-2BF7-D740-FF56-5F5EFD231CDA}"/>
                    </a:ext>
                  </a:extLst>
                </p:cNvPr>
                <p:cNvPicPr/>
                <p:nvPr/>
              </p:nvPicPr>
              <p:blipFill>
                <a:blip r:embed="rId231"/>
                <a:stretch>
                  <a:fillRect/>
                </a:stretch>
              </p:blipFill>
              <p:spPr>
                <a:xfrm>
                  <a:off x="2694344" y="2654922"/>
                  <a:ext cx="56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6" name="Ink 135">
                  <a:extLst>
                    <a:ext uri="{FF2B5EF4-FFF2-40B4-BE49-F238E27FC236}">
                      <a16:creationId xmlns:a16="http://schemas.microsoft.com/office/drawing/2014/main" id="{6FE74C1D-F148-6E7F-5E69-6B125523607C}"/>
                    </a:ext>
                  </a:extLst>
                </p14:cNvPr>
                <p14:cNvContentPartPr/>
                <p14:nvPr/>
              </p14:nvContentPartPr>
              <p14:xfrm>
                <a:off x="2981624" y="2663562"/>
                <a:ext cx="38880" cy="6480"/>
              </p14:xfrm>
            </p:contentPart>
          </mc:Choice>
          <mc:Fallback xmlns="">
            <p:pic>
              <p:nvPicPr>
                <p:cNvPr id="136" name="Ink 135">
                  <a:extLst>
                    <a:ext uri="{FF2B5EF4-FFF2-40B4-BE49-F238E27FC236}">
                      <a16:creationId xmlns:a16="http://schemas.microsoft.com/office/drawing/2014/main" id="{6FE74C1D-F148-6E7F-5E69-6B125523607C}"/>
                    </a:ext>
                  </a:extLst>
                </p:cNvPr>
                <p:cNvPicPr/>
                <p:nvPr/>
              </p:nvPicPr>
              <p:blipFill>
                <a:blip r:embed="rId233"/>
                <a:stretch>
                  <a:fillRect/>
                </a:stretch>
              </p:blipFill>
              <p:spPr>
                <a:xfrm>
                  <a:off x="2972624" y="2654922"/>
                  <a:ext cx="565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7" name="Ink 136">
                  <a:extLst>
                    <a:ext uri="{FF2B5EF4-FFF2-40B4-BE49-F238E27FC236}">
                      <a16:creationId xmlns:a16="http://schemas.microsoft.com/office/drawing/2014/main" id="{87C0E331-0874-EA95-1596-1CA9F3E5B983}"/>
                    </a:ext>
                  </a:extLst>
                </p14:cNvPr>
                <p14:cNvContentPartPr/>
                <p14:nvPr/>
              </p14:nvContentPartPr>
              <p14:xfrm>
                <a:off x="3033104" y="2667522"/>
                <a:ext cx="8640" cy="2880"/>
              </p14:xfrm>
            </p:contentPart>
          </mc:Choice>
          <mc:Fallback xmlns="">
            <p:pic>
              <p:nvPicPr>
                <p:cNvPr id="137" name="Ink 136">
                  <a:extLst>
                    <a:ext uri="{FF2B5EF4-FFF2-40B4-BE49-F238E27FC236}">
                      <a16:creationId xmlns:a16="http://schemas.microsoft.com/office/drawing/2014/main" id="{87C0E331-0874-EA95-1596-1CA9F3E5B983}"/>
                    </a:ext>
                  </a:extLst>
                </p:cNvPr>
                <p:cNvPicPr/>
                <p:nvPr/>
              </p:nvPicPr>
              <p:blipFill>
                <a:blip r:embed="rId235"/>
                <a:stretch>
                  <a:fillRect/>
                </a:stretch>
              </p:blipFill>
              <p:spPr>
                <a:xfrm>
                  <a:off x="3024104" y="2658522"/>
                  <a:ext cx="262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8" name="Ink 137">
                  <a:extLst>
                    <a:ext uri="{FF2B5EF4-FFF2-40B4-BE49-F238E27FC236}">
                      <a16:creationId xmlns:a16="http://schemas.microsoft.com/office/drawing/2014/main" id="{DED053BB-1B03-D3C6-A11B-826AF765F6BF}"/>
                    </a:ext>
                  </a:extLst>
                </p14:cNvPr>
                <p14:cNvContentPartPr/>
                <p14:nvPr/>
              </p14:nvContentPartPr>
              <p14:xfrm>
                <a:off x="2776064" y="2676882"/>
                <a:ext cx="45360" cy="360"/>
              </p14:xfrm>
            </p:contentPart>
          </mc:Choice>
          <mc:Fallback xmlns="">
            <p:pic>
              <p:nvPicPr>
                <p:cNvPr id="138" name="Ink 137">
                  <a:extLst>
                    <a:ext uri="{FF2B5EF4-FFF2-40B4-BE49-F238E27FC236}">
                      <a16:creationId xmlns:a16="http://schemas.microsoft.com/office/drawing/2014/main" id="{DED053BB-1B03-D3C6-A11B-826AF765F6BF}"/>
                    </a:ext>
                  </a:extLst>
                </p:cNvPr>
                <p:cNvPicPr/>
                <p:nvPr/>
              </p:nvPicPr>
              <p:blipFill>
                <a:blip r:embed="rId187"/>
                <a:stretch>
                  <a:fillRect/>
                </a:stretch>
              </p:blipFill>
              <p:spPr>
                <a:xfrm>
                  <a:off x="2767424" y="2667882"/>
                  <a:ext cx="63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39" name="Ink 138">
                  <a:extLst>
                    <a:ext uri="{FF2B5EF4-FFF2-40B4-BE49-F238E27FC236}">
                      <a16:creationId xmlns:a16="http://schemas.microsoft.com/office/drawing/2014/main" id="{8741EBAC-662E-0C18-7CA7-5D9560926BE6}"/>
                    </a:ext>
                  </a:extLst>
                </p14:cNvPr>
                <p14:cNvContentPartPr/>
                <p14:nvPr/>
              </p14:nvContentPartPr>
              <p14:xfrm>
                <a:off x="2974784" y="2683362"/>
                <a:ext cx="19080" cy="19800"/>
              </p14:xfrm>
            </p:contentPart>
          </mc:Choice>
          <mc:Fallback xmlns="">
            <p:pic>
              <p:nvPicPr>
                <p:cNvPr id="139" name="Ink 138">
                  <a:extLst>
                    <a:ext uri="{FF2B5EF4-FFF2-40B4-BE49-F238E27FC236}">
                      <a16:creationId xmlns:a16="http://schemas.microsoft.com/office/drawing/2014/main" id="{8741EBAC-662E-0C18-7CA7-5D9560926BE6}"/>
                    </a:ext>
                  </a:extLst>
                </p:cNvPr>
                <p:cNvPicPr/>
                <p:nvPr/>
              </p:nvPicPr>
              <p:blipFill>
                <a:blip r:embed="rId238"/>
                <a:stretch>
                  <a:fillRect/>
                </a:stretch>
              </p:blipFill>
              <p:spPr>
                <a:xfrm>
                  <a:off x="2966144" y="2674722"/>
                  <a:ext cx="367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0" name="Ink 139">
                  <a:extLst>
                    <a:ext uri="{FF2B5EF4-FFF2-40B4-BE49-F238E27FC236}">
                      <a16:creationId xmlns:a16="http://schemas.microsoft.com/office/drawing/2014/main" id="{B81E1FF1-41D5-AFD0-3C06-EDD94449659A}"/>
                    </a:ext>
                  </a:extLst>
                </p14:cNvPr>
                <p14:cNvContentPartPr/>
                <p14:nvPr/>
              </p14:nvContentPartPr>
              <p14:xfrm>
                <a:off x="2983064" y="2776242"/>
                <a:ext cx="5760" cy="72360"/>
              </p14:xfrm>
            </p:contentPart>
          </mc:Choice>
          <mc:Fallback xmlns="">
            <p:pic>
              <p:nvPicPr>
                <p:cNvPr id="140" name="Ink 139">
                  <a:extLst>
                    <a:ext uri="{FF2B5EF4-FFF2-40B4-BE49-F238E27FC236}">
                      <a16:creationId xmlns:a16="http://schemas.microsoft.com/office/drawing/2014/main" id="{B81E1FF1-41D5-AFD0-3C06-EDD94449659A}"/>
                    </a:ext>
                  </a:extLst>
                </p:cNvPr>
                <p:cNvPicPr/>
                <p:nvPr/>
              </p:nvPicPr>
              <p:blipFill>
                <a:blip r:embed="rId240"/>
                <a:stretch>
                  <a:fillRect/>
                </a:stretch>
              </p:blipFill>
              <p:spPr>
                <a:xfrm>
                  <a:off x="2974064" y="2767602"/>
                  <a:ext cx="234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41" name="Ink 140">
                  <a:extLst>
                    <a:ext uri="{FF2B5EF4-FFF2-40B4-BE49-F238E27FC236}">
                      <a16:creationId xmlns:a16="http://schemas.microsoft.com/office/drawing/2014/main" id="{D288B05C-DF8D-51C2-AA0E-FAB8AE9F6221}"/>
                    </a:ext>
                  </a:extLst>
                </p14:cNvPr>
                <p14:cNvContentPartPr/>
                <p14:nvPr/>
              </p14:nvContentPartPr>
              <p14:xfrm>
                <a:off x="2988104" y="2902242"/>
                <a:ext cx="6840" cy="49680"/>
              </p14:xfrm>
            </p:contentPart>
          </mc:Choice>
          <mc:Fallback xmlns="">
            <p:pic>
              <p:nvPicPr>
                <p:cNvPr id="141" name="Ink 140">
                  <a:extLst>
                    <a:ext uri="{FF2B5EF4-FFF2-40B4-BE49-F238E27FC236}">
                      <a16:creationId xmlns:a16="http://schemas.microsoft.com/office/drawing/2014/main" id="{D288B05C-DF8D-51C2-AA0E-FAB8AE9F6221}"/>
                    </a:ext>
                  </a:extLst>
                </p:cNvPr>
                <p:cNvPicPr/>
                <p:nvPr/>
              </p:nvPicPr>
              <p:blipFill>
                <a:blip r:embed="rId242"/>
                <a:stretch>
                  <a:fillRect/>
                </a:stretch>
              </p:blipFill>
              <p:spPr>
                <a:xfrm>
                  <a:off x="2979464" y="2893242"/>
                  <a:ext cx="244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43" name="Ink 142">
                  <a:extLst>
                    <a:ext uri="{FF2B5EF4-FFF2-40B4-BE49-F238E27FC236}">
                      <a16:creationId xmlns:a16="http://schemas.microsoft.com/office/drawing/2014/main" id="{98C4544E-307A-26CF-A1DD-80A455402A6A}"/>
                    </a:ext>
                  </a:extLst>
                </p14:cNvPr>
                <p14:cNvContentPartPr/>
                <p14:nvPr/>
              </p14:nvContentPartPr>
              <p14:xfrm>
                <a:off x="2059304" y="2736642"/>
                <a:ext cx="277200" cy="172080"/>
              </p14:xfrm>
            </p:contentPart>
          </mc:Choice>
          <mc:Fallback xmlns="">
            <p:pic>
              <p:nvPicPr>
                <p:cNvPr id="143" name="Ink 142">
                  <a:extLst>
                    <a:ext uri="{FF2B5EF4-FFF2-40B4-BE49-F238E27FC236}">
                      <a16:creationId xmlns:a16="http://schemas.microsoft.com/office/drawing/2014/main" id="{98C4544E-307A-26CF-A1DD-80A455402A6A}"/>
                    </a:ext>
                  </a:extLst>
                </p:cNvPr>
                <p:cNvPicPr/>
                <p:nvPr/>
              </p:nvPicPr>
              <p:blipFill>
                <a:blip r:embed="rId244"/>
                <a:stretch>
                  <a:fillRect/>
                </a:stretch>
              </p:blipFill>
              <p:spPr>
                <a:xfrm>
                  <a:off x="2050304" y="2728002"/>
                  <a:ext cx="2948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44" name="Ink 143">
                  <a:extLst>
                    <a:ext uri="{FF2B5EF4-FFF2-40B4-BE49-F238E27FC236}">
                      <a16:creationId xmlns:a16="http://schemas.microsoft.com/office/drawing/2014/main" id="{0E929DB0-FF5E-B981-789C-2A1564F3D1F7}"/>
                    </a:ext>
                  </a:extLst>
                </p14:cNvPr>
                <p14:cNvContentPartPr/>
                <p14:nvPr/>
              </p14:nvContentPartPr>
              <p14:xfrm>
                <a:off x="2213024" y="2791722"/>
                <a:ext cx="279360" cy="95760"/>
              </p14:xfrm>
            </p:contentPart>
          </mc:Choice>
          <mc:Fallback xmlns="">
            <p:pic>
              <p:nvPicPr>
                <p:cNvPr id="144" name="Ink 143">
                  <a:extLst>
                    <a:ext uri="{FF2B5EF4-FFF2-40B4-BE49-F238E27FC236}">
                      <a16:creationId xmlns:a16="http://schemas.microsoft.com/office/drawing/2014/main" id="{0E929DB0-FF5E-B981-789C-2A1564F3D1F7}"/>
                    </a:ext>
                  </a:extLst>
                </p:cNvPr>
                <p:cNvPicPr/>
                <p:nvPr/>
              </p:nvPicPr>
              <p:blipFill>
                <a:blip r:embed="rId246"/>
                <a:stretch>
                  <a:fillRect/>
                </a:stretch>
              </p:blipFill>
              <p:spPr>
                <a:xfrm>
                  <a:off x="2204024" y="2782722"/>
                  <a:ext cx="29700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45" name="Ink 144">
                  <a:extLst>
                    <a:ext uri="{FF2B5EF4-FFF2-40B4-BE49-F238E27FC236}">
                      <a16:creationId xmlns:a16="http://schemas.microsoft.com/office/drawing/2014/main" id="{AE74CC35-1A97-EFCC-FE8E-877A0D7E19A7}"/>
                    </a:ext>
                  </a:extLst>
                </p14:cNvPr>
                <p14:cNvContentPartPr/>
                <p14:nvPr/>
              </p14:nvContentPartPr>
              <p14:xfrm>
                <a:off x="2529824" y="2735922"/>
                <a:ext cx="193680" cy="141480"/>
              </p14:xfrm>
            </p:contentPart>
          </mc:Choice>
          <mc:Fallback xmlns="">
            <p:pic>
              <p:nvPicPr>
                <p:cNvPr id="145" name="Ink 144">
                  <a:extLst>
                    <a:ext uri="{FF2B5EF4-FFF2-40B4-BE49-F238E27FC236}">
                      <a16:creationId xmlns:a16="http://schemas.microsoft.com/office/drawing/2014/main" id="{AE74CC35-1A97-EFCC-FE8E-877A0D7E19A7}"/>
                    </a:ext>
                  </a:extLst>
                </p:cNvPr>
                <p:cNvPicPr/>
                <p:nvPr/>
              </p:nvPicPr>
              <p:blipFill>
                <a:blip r:embed="rId248"/>
                <a:stretch>
                  <a:fillRect/>
                </a:stretch>
              </p:blipFill>
              <p:spPr>
                <a:xfrm>
                  <a:off x="2521184" y="2727282"/>
                  <a:ext cx="2113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47" name="Ink 146">
                  <a:extLst>
                    <a:ext uri="{FF2B5EF4-FFF2-40B4-BE49-F238E27FC236}">
                      <a16:creationId xmlns:a16="http://schemas.microsoft.com/office/drawing/2014/main" id="{A4252752-BF8E-2FE4-0ABF-9ADD9967AD30}"/>
                    </a:ext>
                  </a:extLst>
                </p14:cNvPr>
                <p14:cNvContentPartPr/>
                <p14:nvPr/>
              </p14:nvContentPartPr>
              <p14:xfrm>
                <a:off x="1480784" y="2782722"/>
                <a:ext cx="187560" cy="93600"/>
              </p14:xfrm>
            </p:contentPart>
          </mc:Choice>
          <mc:Fallback xmlns="">
            <p:pic>
              <p:nvPicPr>
                <p:cNvPr id="147" name="Ink 146">
                  <a:extLst>
                    <a:ext uri="{FF2B5EF4-FFF2-40B4-BE49-F238E27FC236}">
                      <a16:creationId xmlns:a16="http://schemas.microsoft.com/office/drawing/2014/main" id="{A4252752-BF8E-2FE4-0ABF-9ADD9967AD30}"/>
                    </a:ext>
                  </a:extLst>
                </p:cNvPr>
                <p:cNvPicPr/>
                <p:nvPr/>
              </p:nvPicPr>
              <p:blipFill>
                <a:blip r:embed="rId250"/>
                <a:stretch>
                  <a:fillRect/>
                </a:stretch>
              </p:blipFill>
              <p:spPr>
                <a:xfrm>
                  <a:off x="1471784" y="2773722"/>
                  <a:ext cx="2052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48" name="Ink 147">
                  <a:extLst>
                    <a:ext uri="{FF2B5EF4-FFF2-40B4-BE49-F238E27FC236}">
                      <a16:creationId xmlns:a16="http://schemas.microsoft.com/office/drawing/2014/main" id="{D3F1FAFB-E8B8-8932-D2B3-C1FAA3FF1F11}"/>
                    </a:ext>
                  </a:extLst>
                </p14:cNvPr>
                <p14:cNvContentPartPr/>
                <p14:nvPr/>
              </p14:nvContentPartPr>
              <p14:xfrm>
                <a:off x="986144" y="3061722"/>
                <a:ext cx="98280" cy="115200"/>
              </p14:xfrm>
            </p:contentPart>
          </mc:Choice>
          <mc:Fallback xmlns="">
            <p:pic>
              <p:nvPicPr>
                <p:cNvPr id="148" name="Ink 147">
                  <a:extLst>
                    <a:ext uri="{FF2B5EF4-FFF2-40B4-BE49-F238E27FC236}">
                      <a16:creationId xmlns:a16="http://schemas.microsoft.com/office/drawing/2014/main" id="{D3F1FAFB-E8B8-8932-D2B3-C1FAA3FF1F11}"/>
                    </a:ext>
                  </a:extLst>
                </p:cNvPr>
                <p:cNvPicPr/>
                <p:nvPr/>
              </p:nvPicPr>
              <p:blipFill>
                <a:blip r:embed="rId252"/>
                <a:stretch>
                  <a:fillRect/>
                </a:stretch>
              </p:blipFill>
              <p:spPr>
                <a:xfrm>
                  <a:off x="977144" y="3053082"/>
                  <a:ext cx="1159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0" name="Ink 149">
                  <a:extLst>
                    <a:ext uri="{FF2B5EF4-FFF2-40B4-BE49-F238E27FC236}">
                      <a16:creationId xmlns:a16="http://schemas.microsoft.com/office/drawing/2014/main" id="{AD9A0616-EAB0-8ADE-604B-12021FA3235A}"/>
                    </a:ext>
                  </a:extLst>
                </p14:cNvPr>
                <p14:cNvContentPartPr/>
                <p14:nvPr/>
              </p14:nvContentPartPr>
              <p14:xfrm>
                <a:off x="1742144" y="3421362"/>
                <a:ext cx="108360" cy="90720"/>
              </p14:xfrm>
            </p:contentPart>
          </mc:Choice>
          <mc:Fallback xmlns="">
            <p:pic>
              <p:nvPicPr>
                <p:cNvPr id="150" name="Ink 149">
                  <a:extLst>
                    <a:ext uri="{FF2B5EF4-FFF2-40B4-BE49-F238E27FC236}">
                      <a16:creationId xmlns:a16="http://schemas.microsoft.com/office/drawing/2014/main" id="{AD9A0616-EAB0-8ADE-604B-12021FA3235A}"/>
                    </a:ext>
                  </a:extLst>
                </p:cNvPr>
                <p:cNvPicPr/>
                <p:nvPr/>
              </p:nvPicPr>
              <p:blipFill>
                <a:blip r:embed="rId254"/>
                <a:stretch>
                  <a:fillRect/>
                </a:stretch>
              </p:blipFill>
              <p:spPr>
                <a:xfrm>
                  <a:off x="1733144" y="3412362"/>
                  <a:ext cx="126000" cy="108360"/>
                </a:xfrm>
                <a:prstGeom prst="rect">
                  <a:avLst/>
                </a:prstGeom>
              </p:spPr>
            </p:pic>
          </mc:Fallback>
        </mc:AlternateContent>
      </p:grpSp>
      <p:grpSp>
        <p:nvGrpSpPr>
          <p:cNvPr id="161" name="Group 160">
            <a:extLst>
              <a:ext uri="{FF2B5EF4-FFF2-40B4-BE49-F238E27FC236}">
                <a16:creationId xmlns:a16="http://schemas.microsoft.com/office/drawing/2014/main" id="{8EA72716-5193-CE64-D465-814C8E6E2337}"/>
              </a:ext>
            </a:extLst>
          </p:cNvPr>
          <p:cNvGrpSpPr/>
          <p:nvPr/>
        </p:nvGrpSpPr>
        <p:grpSpPr>
          <a:xfrm>
            <a:off x="4341344" y="2686602"/>
            <a:ext cx="2660760" cy="1618920"/>
            <a:chOff x="4341344" y="2686602"/>
            <a:chExt cx="2660760" cy="1618920"/>
          </a:xfrm>
        </p:grpSpPr>
        <mc:AlternateContent xmlns:mc="http://schemas.openxmlformats.org/markup-compatibility/2006" xmlns:p14="http://schemas.microsoft.com/office/powerpoint/2010/main">
          <mc:Choice Requires="p14">
            <p:contentPart p14:bwMode="auto" r:id="rId255">
              <p14:nvContentPartPr>
                <p14:cNvPr id="152" name="Ink 151">
                  <a:extLst>
                    <a:ext uri="{FF2B5EF4-FFF2-40B4-BE49-F238E27FC236}">
                      <a16:creationId xmlns:a16="http://schemas.microsoft.com/office/drawing/2014/main" id="{E2A30127-B422-3015-0616-A15291E39FEB}"/>
                    </a:ext>
                  </a:extLst>
                </p14:cNvPr>
                <p14:cNvContentPartPr/>
                <p14:nvPr/>
              </p14:nvContentPartPr>
              <p14:xfrm>
                <a:off x="5367344" y="3889362"/>
                <a:ext cx="45360" cy="416160"/>
              </p14:xfrm>
            </p:contentPart>
          </mc:Choice>
          <mc:Fallback xmlns="">
            <p:pic>
              <p:nvPicPr>
                <p:cNvPr id="152" name="Ink 151">
                  <a:extLst>
                    <a:ext uri="{FF2B5EF4-FFF2-40B4-BE49-F238E27FC236}">
                      <a16:creationId xmlns:a16="http://schemas.microsoft.com/office/drawing/2014/main" id="{E2A30127-B422-3015-0616-A15291E39FEB}"/>
                    </a:ext>
                  </a:extLst>
                </p:cNvPr>
                <p:cNvPicPr/>
                <p:nvPr/>
              </p:nvPicPr>
              <p:blipFill>
                <a:blip r:embed="rId256"/>
                <a:stretch>
                  <a:fillRect/>
                </a:stretch>
              </p:blipFill>
              <p:spPr>
                <a:xfrm>
                  <a:off x="5358704" y="3880722"/>
                  <a:ext cx="6300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53" name="Ink 152">
                  <a:extLst>
                    <a:ext uri="{FF2B5EF4-FFF2-40B4-BE49-F238E27FC236}">
                      <a16:creationId xmlns:a16="http://schemas.microsoft.com/office/drawing/2014/main" id="{4F9CD0EE-2543-7832-05E3-EBF63B3DA34A}"/>
                    </a:ext>
                  </a:extLst>
                </p14:cNvPr>
                <p14:cNvContentPartPr/>
                <p14:nvPr/>
              </p14:nvContentPartPr>
              <p14:xfrm>
                <a:off x="5313344" y="3910962"/>
                <a:ext cx="150840" cy="102960"/>
              </p14:xfrm>
            </p:contentPart>
          </mc:Choice>
          <mc:Fallback xmlns="">
            <p:pic>
              <p:nvPicPr>
                <p:cNvPr id="153" name="Ink 152">
                  <a:extLst>
                    <a:ext uri="{FF2B5EF4-FFF2-40B4-BE49-F238E27FC236}">
                      <a16:creationId xmlns:a16="http://schemas.microsoft.com/office/drawing/2014/main" id="{4F9CD0EE-2543-7832-05E3-EBF63B3DA34A}"/>
                    </a:ext>
                  </a:extLst>
                </p:cNvPr>
                <p:cNvPicPr/>
                <p:nvPr/>
              </p:nvPicPr>
              <p:blipFill>
                <a:blip r:embed="rId258"/>
                <a:stretch>
                  <a:fillRect/>
                </a:stretch>
              </p:blipFill>
              <p:spPr>
                <a:xfrm>
                  <a:off x="5304704" y="3901962"/>
                  <a:ext cx="1684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54" name="Ink 153">
                  <a:extLst>
                    <a:ext uri="{FF2B5EF4-FFF2-40B4-BE49-F238E27FC236}">
                      <a16:creationId xmlns:a16="http://schemas.microsoft.com/office/drawing/2014/main" id="{E108F71E-95F8-2B5A-70CE-6F3CDE4691AB}"/>
                    </a:ext>
                  </a:extLst>
                </p14:cNvPr>
                <p14:cNvContentPartPr/>
                <p14:nvPr/>
              </p14:nvContentPartPr>
              <p14:xfrm>
                <a:off x="4341344" y="2686602"/>
                <a:ext cx="2660760" cy="1157040"/>
              </p14:xfrm>
            </p:contentPart>
          </mc:Choice>
          <mc:Fallback xmlns="">
            <p:pic>
              <p:nvPicPr>
                <p:cNvPr id="154" name="Ink 153">
                  <a:extLst>
                    <a:ext uri="{FF2B5EF4-FFF2-40B4-BE49-F238E27FC236}">
                      <a16:creationId xmlns:a16="http://schemas.microsoft.com/office/drawing/2014/main" id="{E108F71E-95F8-2B5A-70CE-6F3CDE4691AB}"/>
                    </a:ext>
                  </a:extLst>
                </p:cNvPr>
                <p:cNvPicPr/>
                <p:nvPr/>
              </p:nvPicPr>
              <p:blipFill>
                <a:blip r:embed="rId260"/>
                <a:stretch>
                  <a:fillRect/>
                </a:stretch>
              </p:blipFill>
              <p:spPr>
                <a:xfrm>
                  <a:off x="4332344" y="2677962"/>
                  <a:ext cx="2678400" cy="11746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6" name="Ink 155">
                  <a:extLst>
                    <a:ext uri="{FF2B5EF4-FFF2-40B4-BE49-F238E27FC236}">
                      <a16:creationId xmlns:a16="http://schemas.microsoft.com/office/drawing/2014/main" id="{9CCFF7CA-3A1F-E3AD-A096-FED90ADADA60}"/>
                    </a:ext>
                  </a:extLst>
                </p14:cNvPr>
                <p14:cNvContentPartPr/>
                <p14:nvPr/>
              </p14:nvContentPartPr>
              <p14:xfrm>
                <a:off x="4717544" y="2943282"/>
                <a:ext cx="141840" cy="209880"/>
              </p14:xfrm>
            </p:contentPart>
          </mc:Choice>
          <mc:Fallback xmlns="">
            <p:pic>
              <p:nvPicPr>
                <p:cNvPr id="156" name="Ink 155">
                  <a:extLst>
                    <a:ext uri="{FF2B5EF4-FFF2-40B4-BE49-F238E27FC236}">
                      <a16:creationId xmlns:a16="http://schemas.microsoft.com/office/drawing/2014/main" id="{9CCFF7CA-3A1F-E3AD-A096-FED90ADADA60}"/>
                    </a:ext>
                  </a:extLst>
                </p:cNvPr>
                <p:cNvPicPr/>
                <p:nvPr/>
              </p:nvPicPr>
              <p:blipFill>
                <a:blip r:embed="rId262"/>
                <a:stretch>
                  <a:fillRect/>
                </a:stretch>
              </p:blipFill>
              <p:spPr>
                <a:xfrm>
                  <a:off x="4708904" y="2934282"/>
                  <a:ext cx="1594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57" name="Ink 156">
                  <a:extLst>
                    <a:ext uri="{FF2B5EF4-FFF2-40B4-BE49-F238E27FC236}">
                      <a16:creationId xmlns:a16="http://schemas.microsoft.com/office/drawing/2014/main" id="{CB2D0AFD-AD05-F52A-84AE-88E02850F40E}"/>
                    </a:ext>
                  </a:extLst>
                </p14:cNvPr>
                <p14:cNvContentPartPr/>
                <p14:nvPr/>
              </p14:nvContentPartPr>
              <p14:xfrm>
                <a:off x="4750304" y="2944722"/>
                <a:ext cx="333720" cy="197280"/>
              </p14:xfrm>
            </p:contentPart>
          </mc:Choice>
          <mc:Fallback xmlns="">
            <p:pic>
              <p:nvPicPr>
                <p:cNvPr id="157" name="Ink 156">
                  <a:extLst>
                    <a:ext uri="{FF2B5EF4-FFF2-40B4-BE49-F238E27FC236}">
                      <a16:creationId xmlns:a16="http://schemas.microsoft.com/office/drawing/2014/main" id="{CB2D0AFD-AD05-F52A-84AE-88E02850F40E}"/>
                    </a:ext>
                  </a:extLst>
                </p:cNvPr>
                <p:cNvPicPr/>
                <p:nvPr/>
              </p:nvPicPr>
              <p:blipFill>
                <a:blip r:embed="rId264"/>
                <a:stretch>
                  <a:fillRect/>
                </a:stretch>
              </p:blipFill>
              <p:spPr>
                <a:xfrm>
                  <a:off x="4741304" y="2936082"/>
                  <a:ext cx="3513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58" name="Ink 157">
                  <a:extLst>
                    <a:ext uri="{FF2B5EF4-FFF2-40B4-BE49-F238E27FC236}">
                      <a16:creationId xmlns:a16="http://schemas.microsoft.com/office/drawing/2014/main" id="{433E307A-B98B-6D8B-0806-36CA84EEADCD}"/>
                    </a:ext>
                  </a:extLst>
                </p14:cNvPr>
                <p14:cNvContentPartPr/>
                <p14:nvPr/>
              </p14:nvContentPartPr>
              <p14:xfrm>
                <a:off x="5095184" y="2957322"/>
                <a:ext cx="134640" cy="189000"/>
              </p14:xfrm>
            </p:contentPart>
          </mc:Choice>
          <mc:Fallback xmlns="">
            <p:pic>
              <p:nvPicPr>
                <p:cNvPr id="158" name="Ink 157">
                  <a:extLst>
                    <a:ext uri="{FF2B5EF4-FFF2-40B4-BE49-F238E27FC236}">
                      <a16:creationId xmlns:a16="http://schemas.microsoft.com/office/drawing/2014/main" id="{433E307A-B98B-6D8B-0806-36CA84EEADCD}"/>
                    </a:ext>
                  </a:extLst>
                </p:cNvPr>
                <p:cNvPicPr/>
                <p:nvPr/>
              </p:nvPicPr>
              <p:blipFill>
                <a:blip r:embed="rId266"/>
                <a:stretch>
                  <a:fillRect/>
                </a:stretch>
              </p:blipFill>
              <p:spPr>
                <a:xfrm>
                  <a:off x="5086544" y="2948682"/>
                  <a:ext cx="1522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59" name="Ink 158">
                  <a:extLst>
                    <a:ext uri="{FF2B5EF4-FFF2-40B4-BE49-F238E27FC236}">
                      <a16:creationId xmlns:a16="http://schemas.microsoft.com/office/drawing/2014/main" id="{31649742-7758-E037-F065-74142F52389C}"/>
                    </a:ext>
                  </a:extLst>
                </p14:cNvPr>
                <p14:cNvContentPartPr/>
                <p14:nvPr/>
              </p14:nvContentPartPr>
              <p14:xfrm>
                <a:off x="5427464" y="2940762"/>
                <a:ext cx="475200" cy="208800"/>
              </p14:xfrm>
            </p:contentPart>
          </mc:Choice>
          <mc:Fallback xmlns="">
            <p:pic>
              <p:nvPicPr>
                <p:cNvPr id="159" name="Ink 158">
                  <a:extLst>
                    <a:ext uri="{FF2B5EF4-FFF2-40B4-BE49-F238E27FC236}">
                      <a16:creationId xmlns:a16="http://schemas.microsoft.com/office/drawing/2014/main" id="{31649742-7758-E037-F065-74142F52389C}"/>
                    </a:ext>
                  </a:extLst>
                </p:cNvPr>
                <p:cNvPicPr/>
                <p:nvPr/>
              </p:nvPicPr>
              <p:blipFill>
                <a:blip r:embed="rId268"/>
                <a:stretch>
                  <a:fillRect/>
                </a:stretch>
              </p:blipFill>
              <p:spPr>
                <a:xfrm>
                  <a:off x="5418464" y="2931762"/>
                  <a:ext cx="4928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0" name="Ink 159">
                  <a:extLst>
                    <a:ext uri="{FF2B5EF4-FFF2-40B4-BE49-F238E27FC236}">
                      <a16:creationId xmlns:a16="http://schemas.microsoft.com/office/drawing/2014/main" id="{F905F66E-F956-9BB3-860A-E60831448292}"/>
                    </a:ext>
                  </a:extLst>
                </p14:cNvPr>
                <p14:cNvContentPartPr/>
                <p14:nvPr/>
              </p14:nvContentPartPr>
              <p14:xfrm>
                <a:off x="5874944" y="2993322"/>
                <a:ext cx="129600" cy="68040"/>
              </p14:xfrm>
            </p:contentPart>
          </mc:Choice>
          <mc:Fallback xmlns="">
            <p:pic>
              <p:nvPicPr>
                <p:cNvPr id="160" name="Ink 159">
                  <a:extLst>
                    <a:ext uri="{FF2B5EF4-FFF2-40B4-BE49-F238E27FC236}">
                      <a16:creationId xmlns:a16="http://schemas.microsoft.com/office/drawing/2014/main" id="{F905F66E-F956-9BB3-860A-E60831448292}"/>
                    </a:ext>
                  </a:extLst>
                </p:cNvPr>
                <p:cNvPicPr/>
                <p:nvPr/>
              </p:nvPicPr>
              <p:blipFill>
                <a:blip r:embed="rId270"/>
                <a:stretch>
                  <a:fillRect/>
                </a:stretch>
              </p:blipFill>
              <p:spPr>
                <a:xfrm>
                  <a:off x="5865944" y="2984682"/>
                  <a:ext cx="147240" cy="85680"/>
                </a:xfrm>
                <a:prstGeom prst="rect">
                  <a:avLst/>
                </a:prstGeom>
              </p:spPr>
            </p:pic>
          </mc:Fallback>
        </mc:AlternateContent>
      </p:grpSp>
      <p:grpSp>
        <p:nvGrpSpPr>
          <p:cNvPr id="167" name="Group 166">
            <a:extLst>
              <a:ext uri="{FF2B5EF4-FFF2-40B4-BE49-F238E27FC236}">
                <a16:creationId xmlns:a16="http://schemas.microsoft.com/office/drawing/2014/main" id="{6670A8C2-0395-4E17-D642-1BCF58E56403}"/>
              </a:ext>
            </a:extLst>
          </p:cNvPr>
          <p:cNvGrpSpPr/>
          <p:nvPr/>
        </p:nvGrpSpPr>
        <p:grpSpPr>
          <a:xfrm>
            <a:off x="4771544" y="3283122"/>
            <a:ext cx="1025640" cy="271440"/>
            <a:chOff x="4771544" y="3283122"/>
            <a:chExt cx="1025640" cy="271440"/>
          </a:xfrm>
        </p:grpSpPr>
        <mc:AlternateContent xmlns:mc="http://schemas.openxmlformats.org/markup-compatibility/2006" xmlns:p14="http://schemas.microsoft.com/office/powerpoint/2010/main">
          <mc:Choice Requires="p14">
            <p:contentPart p14:bwMode="auto" r:id="rId271">
              <p14:nvContentPartPr>
                <p14:cNvPr id="162" name="Ink 161">
                  <a:extLst>
                    <a:ext uri="{FF2B5EF4-FFF2-40B4-BE49-F238E27FC236}">
                      <a16:creationId xmlns:a16="http://schemas.microsoft.com/office/drawing/2014/main" id="{B778C958-5603-BD16-B9E7-1188ED6D816C}"/>
                    </a:ext>
                  </a:extLst>
                </p14:cNvPr>
                <p14:cNvContentPartPr/>
                <p14:nvPr/>
              </p14:nvContentPartPr>
              <p14:xfrm>
                <a:off x="4771544" y="3304362"/>
                <a:ext cx="323640" cy="68760"/>
              </p14:xfrm>
            </p:contentPart>
          </mc:Choice>
          <mc:Fallback xmlns="">
            <p:pic>
              <p:nvPicPr>
                <p:cNvPr id="162" name="Ink 161">
                  <a:extLst>
                    <a:ext uri="{FF2B5EF4-FFF2-40B4-BE49-F238E27FC236}">
                      <a16:creationId xmlns:a16="http://schemas.microsoft.com/office/drawing/2014/main" id="{B778C958-5603-BD16-B9E7-1188ED6D816C}"/>
                    </a:ext>
                  </a:extLst>
                </p:cNvPr>
                <p:cNvPicPr/>
                <p:nvPr/>
              </p:nvPicPr>
              <p:blipFill>
                <a:blip r:embed="rId272"/>
                <a:stretch>
                  <a:fillRect/>
                </a:stretch>
              </p:blipFill>
              <p:spPr>
                <a:xfrm>
                  <a:off x="4762904" y="3295722"/>
                  <a:ext cx="3412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63" name="Ink 162">
                  <a:extLst>
                    <a:ext uri="{FF2B5EF4-FFF2-40B4-BE49-F238E27FC236}">
                      <a16:creationId xmlns:a16="http://schemas.microsoft.com/office/drawing/2014/main" id="{643B63EA-C418-322C-C10E-97BD393BD153}"/>
                    </a:ext>
                  </a:extLst>
                </p14:cNvPr>
                <p14:cNvContentPartPr/>
                <p14:nvPr/>
              </p14:nvContentPartPr>
              <p14:xfrm>
                <a:off x="4913384" y="3326322"/>
                <a:ext cx="47160" cy="179280"/>
              </p14:xfrm>
            </p:contentPart>
          </mc:Choice>
          <mc:Fallback xmlns="">
            <p:pic>
              <p:nvPicPr>
                <p:cNvPr id="163" name="Ink 162">
                  <a:extLst>
                    <a:ext uri="{FF2B5EF4-FFF2-40B4-BE49-F238E27FC236}">
                      <a16:creationId xmlns:a16="http://schemas.microsoft.com/office/drawing/2014/main" id="{643B63EA-C418-322C-C10E-97BD393BD153}"/>
                    </a:ext>
                  </a:extLst>
                </p:cNvPr>
                <p:cNvPicPr/>
                <p:nvPr/>
              </p:nvPicPr>
              <p:blipFill>
                <a:blip r:embed="rId274"/>
                <a:stretch>
                  <a:fillRect/>
                </a:stretch>
              </p:blipFill>
              <p:spPr>
                <a:xfrm>
                  <a:off x="4904744" y="3317322"/>
                  <a:ext cx="648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4" name="Ink 163">
                  <a:extLst>
                    <a:ext uri="{FF2B5EF4-FFF2-40B4-BE49-F238E27FC236}">
                      <a16:creationId xmlns:a16="http://schemas.microsoft.com/office/drawing/2014/main" id="{6B04B88B-91F3-9CE3-9262-DDA279A39CD8}"/>
                    </a:ext>
                  </a:extLst>
                </p14:cNvPr>
                <p14:cNvContentPartPr/>
                <p14:nvPr/>
              </p14:nvContentPartPr>
              <p14:xfrm>
                <a:off x="5039024" y="3431442"/>
                <a:ext cx="144360" cy="61200"/>
              </p14:xfrm>
            </p:contentPart>
          </mc:Choice>
          <mc:Fallback xmlns="">
            <p:pic>
              <p:nvPicPr>
                <p:cNvPr id="164" name="Ink 163">
                  <a:extLst>
                    <a:ext uri="{FF2B5EF4-FFF2-40B4-BE49-F238E27FC236}">
                      <a16:creationId xmlns:a16="http://schemas.microsoft.com/office/drawing/2014/main" id="{6B04B88B-91F3-9CE3-9262-DDA279A39CD8}"/>
                    </a:ext>
                  </a:extLst>
                </p:cNvPr>
                <p:cNvPicPr/>
                <p:nvPr/>
              </p:nvPicPr>
              <p:blipFill>
                <a:blip r:embed="rId276"/>
                <a:stretch>
                  <a:fillRect/>
                </a:stretch>
              </p:blipFill>
              <p:spPr>
                <a:xfrm>
                  <a:off x="5030384" y="3422442"/>
                  <a:ext cx="1620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65" name="Ink 164">
                  <a:extLst>
                    <a:ext uri="{FF2B5EF4-FFF2-40B4-BE49-F238E27FC236}">
                      <a16:creationId xmlns:a16="http://schemas.microsoft.com/office/drawing/2014/main" id="{277CA930-1B22-C2D2-B0D7-B2379D8A171A}"/>
                    </a:ext>
                  </a:extLst>
                </p14:cNvPr>
                <p14:cNvContentPartPr/>
                <p14:nvPr/>
              </p14:nvContentPartPr>
              <p14:xfrm>
                <a:off x="5367344" y="3283122"/>
                <a:ext cx="217800" cy="271440"/>
              </p14:xfrm>
            </p:contentPart>
          </mc:Choice>
          <mc:Fallback xmlns="">
            <p:pic>
              <p:nvPicPr>
                <p:cNvPr id="165" name="Ink 164">
                  <a:extLst>
                    <a:ext uri="{FF2B5EF4-FFF2-40B4-BE49-F238E27FC236}">
                      <a16:creationId xmlns:a16="http://schemas.microsoft.com/office/drawing/2014/main" id="{277CA930-1B22-C2D2-B0D7-B2379D8A171A}"/>
                    </a:ext>
                  </a:extLst>
                </p:cNvPr>
                <p:cNvPicPr/>
                <p:nvPr/>
              </p:nvPicPr>
              <p:blipFill>
                <a:blip r:embed="rId278"/>
                <a:stretch>
                  <a:fillRect/>
                </a:stretch>
              </p:blipFill>
              <p:spPr>
                <a:xfrm>
                  <a:off x="5358344" y="3274482"/>
                  <a:ext cx="2354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66" name="Ink 165">
                  <a:extLst>
                    <a:ext uri="{FF2B5EF4-FFF2-40B4-BE49-F238E27FC236}">
                      <a16:creationId xmlns:a16="http://schemas.microsoft.com/office/drawing/2014/main" id="{9C8769AA-28A1-6302-9B6A-2BBE668B57D0}"/>
                    </a:ext>
                  </a:extLst>
                </p14:cNvPr>
                <p14:cNvContentPartPr/>
                <p14:nvPr/>
              </p14:nvContentPartPr>
              <p14:xfrm>
                <a:off x="5665784" y="3388962"/>
                <a:ext cx="131400" cy="117720"/>
              </p14:xfrm>
            </p:contentPart>
          </mc:Choice>
          <mc:Fallback xmlns="">
            <p:pic>
              <p:nvPicPr>
                <p:cNvPr id="166" name="Ink 165">
                  <a:extLst>
                    <a:ext uri="{FF2B5EF4-FFF2-40B4-BE49-F238E27FC236}">
                      <a16:creationId xmlns:a16="http://schemas.microsoft.com/office/drawing/2014/main" id="{9C8769AA-28A1-6302-9B6A-2BBE668B57D0}"/>
                    </a:ext>
                  </a:extLst>
                </p:cNvPr>
                <p:cNvPicPr/>
                <p:nvPr/>
              </p:nvPicPr>
              <p:blipFill>
                <a:blip r:embed="rId280"/>
                <a:stretch>
                  <a:fillRect/>
                </a:stretch>
              </p:blipFill>
              <p:spPr>
                <a:xfrm>
                  <a:off x="5656784" y="3380322"/>
                  <a:ext cx="149040" cy="135360"/>
                </a:xfrm>
                <a:prstGeom prst="rect">
                  <a:avLst/>
                </a:prstGeom>
              </p:spPr>
            </p:pic>
          </mc:Fallback>
        </mc:AlternateContent>
      </p:grpSp>
      <p:grpSp>
        <p:nvGrpSpPr>
          <p:cNvPr id="179" name="Group 178">
            <a:extLst>
              <a:ext uri="{FF2B5EF4-FFF2-40B4-BE49-F238E27FC236}">
                <a16:creationId xmlns:a16="http://schemas.microsoft.com/office/drawing/2014/main" id="{A29C7135-23FC-80DD-6F3A-1BE89AEA0072}"/>
              </a:ext>
            </a:extLst>
          </p:cNvPr>
          <p:cNvGrpSpPr/>
          <p:nvPr/>
        </p:nvGrpSpPr>
        <p:grpSpPr>
          <a:xfrm>
            <a:off x="4342064" y="1700922"/>
            <a:ext cx="3119760" cy="1102320"/>
            <a:chOff x="4342064" y="1700922"/>
            <a:chExt cx="3119760" cy="1102320"/>
          </a:xfrm>
        </p:grpSpPr>
        <mc:AlternateContent xmlns:mc="http://schemas.openxmlformats.org/markup-compatibility/2006" xmlns:p14="http://schemas.microsoft.com/office/powerpoint/2010/main">
          <mc:Choice Requires="p14">
            <p:contentPart p14:bwMode="auto" r:id="rId281">
              <p14:nvContentPartPr>
                <p14:cNvPr id="168" name="Ink 167">
                  <a:extLst>
                    <a:ext uri="{FF2B5EF4-FFF2-40B4-BE49-F238E27FC236}">
                      <a16:creationId xmlns:a16="http://schemas.microsoft.com/office/drawing/2014/main" id="{3119C822-8AE7-0F82-2449-47CE2A7A21BE}"/>
                    </a:ext>
                  </a:extLst>
                </p14:cNvPr>
                <p14:cNvContentPartPr/>
                <p14:nvPr/>
              </p14:nvContentPartPr>
              <p14:xfrm>
                <a:off x="5446544" y="2471322"/>
                <a:ext cx="14400" cy="331920"/>
              </p14:xfrm>
            </p:contentPart>
          </mc:Choice>
          <mc:Fallback xmlns="">
            <p:pic>
              <p:nvPicPr>
                <p:cNvPr id="168" name="Ink 167">
                  <a:extLst>
                    <a:ext uri="{FF2B5EF4-FFF2-40B4-BE49-F238E27FC236}">
                      <a16:creationId xmlns:a16="http://schemas.microsoft.com/office/drawing/2014/main" id="{3119C822-8AE7-0F82-2449-47CE2A7A21BE}"/>
                    </a:ext>
                  </a:extLst>
                </p:cNvPr>
                <p:cNvPicPr/>
                <p:nvPr/>
              </p:nvPicPr>
              <p:blipFill>
                <a:blip r:embed="rId282"/>
                <a:stretch>
                  <a:fillRect/>
                </a:stretch>
              </p:blipFill>
              <p:spPr>
                <a:xfrm>
                  <a:off x="5437904" y="2462322"/>
                  <a:ext cx="3204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69" name="Ink 168">
                  <a:extLst>
                    <a:ext uri="{FF2B5EF4-FFF2-40B4-BE49-F238E27FC236}">
                      <a16:creationId xmlns:a16="http://schemas.microsoft.com/office/drawing/2014/main" id="{E78D1645-ED80-6F35-B6C7-15D62C12D0DC}"/>
                    </a:ext>
                  </a:extLst>
                </p14:cNvPr>
                <p14:cNvContentPartPr/>
                <p14:nvPr/>
              </p14:nvContentPartPr>
              <p14:xfrm>
                <a:off x="5366624" y="2489322"/>
                <a:ext cx="126360" cy="73800"/>
              </p14:xfrm>
            </p:contentPart>
          </mc:Choice>
          <mc:Fallback xmlns="">
            <p:pic>
              <p:nvPicPr>
                <p:cNvPr id="169" name="Ink 168">
                  <a:extLst>
                    <a:ext uri="{FF2B5EF4-FFF2-40B4-BE49-F238E27FC236}">
                      <a16:creationId xmlns:a16="http://schemas.microsoft.com/office/drawing/2014/main" id="{E78D1645-ED80-6F35-B6C7-15D62C12D0DC}"/>
                    </a:ext>
                  </a:extLst>
                </p:cNvPr>
                <p:cNvPicPr/>
                <p:nvPr/>
              </p:nvPicPr>
              <p:blipFill>
                <a:blip r:embed="rId284"/>
                <a:stretch>
                  <a:fillRect/>
                </a:stretch>
              </p:blipFill>
              <p:spPr>
                <a:xfrm>
                  <a:off x="5357624" y="2480682"/>
                  <a:ext cx="1440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0" name="Ink 169">
                  <a:extLst>
                    <a:ext uri="{FF2B5EF4-FFF2-40B4-BE49-F238E27FC236}">
                      <a16:creationId xmlns:a16="http://schemas.microsoft.com/office/drawing/2014/main" id="{550ADC10-FD2E-CFBC-EFC2-3A9ABFCD5130}"/>
                    </a:ext>
                  </a:extLst>
                </p14:cNvPr>
                <p14:cNvContentPartPr/>
                <p14:nvPr/>
              </p14:nvContentPartPr>
              <p14:xfrm>
                <a:off x="4342064" y="1700922"/>
                <a:ext cx="3119760" cy="749160"/>
              </p14:xfrm>
            </p:contentPart>
          </mc:Choice>
          <mc:Fallback xmlns="">
            <p:pic>
              <p:nvPicPr>
                <p:cNvPr id="170" name="Ink 169">
                  <a:extLst>
                    <a:ext uri="{FF2B5EF4-FFF2-40B4-BE49-F238E27FC236}">
                      <a16:creationId xmlns:a16="http://schemas.microsoft.com/office/drawing/2014/main" id="{550ADC10-FD2E-CFBC-EFC2-3A9ABFCD5130}"/>
                    </a:ext>
                  </a:extLst>
                </p:cNvPr>
                <p:cNvPicPr/>
                <p:nvPr/>
              </p:nvPicPr>
              <p:blipFill>
                <a:blip r:embed="rId286"/>
                <a:stretch>
                  <a:fillRect/>
                </a:stretch>
              </p:blipFill>
              <p:spPr>
                <a:xfrm>
                  <a:off x="4333064" y="1691922"/>
                  <a:ext cx="3137400" cy="7668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1" name="Ink 170">
                  <a:extLst>
                    <a:ext uri="{FF2B5EF4-FFF2-40B4-BE49-F238E27FC236}">
                      <a16:creationId xmlns:a16="http://schemas.microsoft.com/office/drawing/2014/main" id="{19F47CDC-7D46-B8A1-A72E-556E69ACEC82}"/>
                    </a:ext>
                  </a:extLst>
                </p14:cNvPr>
                <p14:cNvContentPartPr/>
                <p14:nvPr/>
              </p14:nvContentPartPr>
              <p14:xfrm>
                <a:off x="4662104" y="1823682"/>
                <a:ext cx="195840" cy="382320"/>
              </p14:xfrm>
            </p:contentPart>
          </mc:Choice>
          <mc:Fallback xmlns="">
            <p:pic>
              <p:nvPicPr>
                <p:cNvPr id="171" name="Ink 170">
                  <a:extLst>
                    <a:ext uri="{FF2B5EF4-FFF2-40B4-BE49-F238E27FC236}">
                      <a16:creationId xmlns:a16="http://schemas.microsoft.com/office/drawing/2014/main" id="{19F47CDC-7D46-B8A1-A72E-556E69ACEC82}"/>
                    </a:ext>
                  </a:extLst>
                </p:cNvPr>
                <p:cNvPicPr/>
                <p:nvPr/>
              </p:nvPicPr>
              <p:blipFill>
                <a:blip r:embed="rId288"/>
                <a:stretch>
                  <a:fillRect/>
                </a:stretch>
              </p:blipFill>
              <p:spPr>
                <a:xfrm>
                  <a:off x="4653104" y="1815042"/>
                  <a:ext cx="21348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2" name="Ink 171">
                  <a:extLst>
                    <a:ext uri="{FF2B5EF4-FFF2-40B4-BE49-F238E27FC236}">
                      <a16:creationId xmlns:a16="http://schemas.microsoft.com/office/drawing/2014/main" id="{279EC170-4826-7A17-A3DF-0A2D53F14D84}"/>
                    </a:ext>
                  </a:extLst>
                </p14:cNvPr>
                <p14:cNvContentPartPr/>
                <p14:nvPr/>
              </p14:nvContentPartPr>
              <p14:xfrm>
                <a:off x="4896824" y="2000442"/>
                <a:ext cx="438840" cy="286560"/>
              </p14:xfrm>
            </p:contentPart>
          </mc:Choice>
          <mc:Fallback xmlns="">
            <p:pic>
              <p:nvPicPr>
                <p:cNvPr id="172" name="Ink 171">
                  <a:extLst>
                    <a:ext uri="{FF2B5EF4-FFF2-40B4-BE49-F238E27FC236}">
                      <a16:creationId xmlns:a16="http://schemas.microsoft.com/office/drawing/2014/main" id="{279EC170-4826-7A17-A3DF-0A2D53F14D84}"/>
                    </a:ext>
                  </a:extLst>
                </p:cNvPr>
                <p:cNvPicPr/>
                <p:nvPr/>
              </p:nvPicPr>
              <p:blipFill>
                <a:blip r:embed="rId290"/>
                <a:stretch>
                  <a:fillRect/>
                </a:stretch>
              </p:blipFill>
              <p:spPr>
                <a:xfrm>
                  <a:off x="4887824" y="1991442"/>
                  <a:ext cx="4564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73" name="Ink 172">
                  <a:extLst>
                    <a:ext uri="{FF2B5EF4-FFF2-40B4-BE49-F238E27FC236}">
                      <a16:creationId xmlns:a16="http://schemas.microsoft.com/office/drawing/2014/main" id="{224C3E03-9DCD-D0AA-9EB7-AE3814E9C7BB}"/>
                    </a:ext>
                  </a:extLst>
                </p14:cNvPr>
                <p14:cNvContentPartPr/>
                <p14:nvPr/>
              </p14:nvContentPartPr>
              <p14:xfrm>
                <a:off x="5300384" y="1841682"/>
                <a:ext cx="31680" cy="20160"/>
              </p14:xfrm>
            </p:contentPart>
          </mc:Choice>
          <mc:Fallback xmlns="">
            <p:pic>
              <p:nvPicPr>
                <p:cNvPr id="173" name="Ink 172">
                  <a:extLst>
                    <a:ext uri="{FF2B5EF4-FFF2-40B4-BE49-F238E27FC236}">
                      <a16:creationId xmlns:a16="http://schemas.microsoft.com/office/drawing/2014/main" id="{224C3E03-9DCD-D0AA-9EB7-AE3814E9C7BB}"/>
                    </a:ext>
                  </a:extLst>
                </p:cNvPr>
                <p:cNvPicPr/>
                <p:nvPr/>
              </p:nvPicPr>
              <p:blipFill>
                <a:blip r:embed="rId292"/>
                <a:stretch>
                  <a:fillRect/>
                </a:stretch>
              </p:blipFill>
              <p:spPr>
                <a:xfrm>
                  <a:off x="5291744" y="1833042"/>
                  <a:ext cx="493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74" name="Ink 173">
                  <a:extLst>
                    <a:ext uri="{FF2B5EF4-FFF2-40B4-BE49-F238E27FC236}">
                      <a16:creationId xmlns:a16="http://schemas.microsoft.com/office/drawing/2014/main" id="{43EBD07E-7EDC-327E-85D4-23A611B10AA1}"/>
                    </a:ext>
                  </a:extLst>
                </p14:cNvPr>
                <p14:cNvContentPartPr/>
                <p14:nvPr/>
              </p14:nvContentPartPr>
              <p14:xfrm>
                <a:off x="5400104" y="1966962"/>
                <a:ext cx="151560" cy="168120"/>
              </p14:xfrm>
            </p:contentPart>
          </mc:Choice>
          <mc:Fallback xmlns="">
            <p:pic>
              <p:nvPicPr>
                <p:cNvPr id="174" name="Ink 173">
                  <a:extLst>
                    <a:ext uri="{FF2B5EF4-FFF2-40B4-BE49-F238E27FC236}">
                      <a16:creationId xmlns:a16="http://schemas.microsoft.com/office/drawing/2014/main" id="{43EBD07E-7EDC-327E-85D4-23A611B10AA1}"/>
                    </a:ext>
                  </a:extLst>
                </p:cNvPr>
                <p:cNvPicPr/>
                <p:nvPr/>
              </p:nvPicPr>
              <p:blipFill>
                <a:blip r:embed="rId294"/>
                <a:stretch>
                  <a:fillRect/>
                </a:stretch>
              </p:blipFill>
              <p:spPr>
                <a:xfrm>
                  <a:off x="5391104" y="1957962"/>
                  <a:ext cx="1692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75" name="Ink 174">
                  <a:extLst>
                    <a:ext uri="{FF2B5EF4-FFF2-40B4-BE49-F238E27FC236}">
                      <a16:creationId xmlns:a16="http://schemas.microsoft.com/office/drawing/2014/main" id="{1718A588-FDDE-0BA0-D17A-A4BEC452DB11}"/>
                    </a:ext>
                  </a:extLst>
                </p14:cNvPr>
                <p14:cNvContentPartPr/>
                <p14:nvPr/>
              </p14:nvContentPartPr>
              <p14:xfrm>
                <a:off x="5610704" y="1920522"/>
                <a:ext cx="212760" cy="226080"/>
              </p14:xfrm>
            </p:contentPart>
          </mc:Choice>
          <mc:Fallback xmlns="">
            <p:pic>
              <p:nvPicPr>
                <p:cNvPr id="175" name="Ink 174">
                  <a:extLst>
                    <a:ext uri="{FF2B5EF4-FFF2-40B4-BE49-F238E27FC236}">
                      <a16:creationId xmlns:a16="http://schemas.microsoft.com/office/drawing/2014/main" id="{1718A588-FDDE-0BA0-D17A-A4BEC452DB11}"/>
                    </a:ext>
                  </a:extLst>
                </p:cNvPr>
                <p:cNvPicPr/>
                <p:nvPr/>
              </p:nvPicPr>
              <p:blipFill>
                <a:blip r:embed="rId296"/>
                <a:stretch>
                  <a:fillRect/>
                </a:stretch>
              </p:blipFill>
              <p:spPr>
                <a:xfrm>
                  <a:off x="5602064" y="1911522"/>
                  <a:ext cx="2304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76" name="Ink 175">
                  <a:extLst>
                    <a:ext uri="{FF2B5EF4-FFF2-40B4-BE49-F238E27FC236}">
                      <a16:creationId xmlns:a16="http://schemas.microsoft.com/office/drawing/2014/main" id="{3231D228-C567-EBF2-5823-E357DFE14C3C}"/>
                    </a:ext>
                  </a:extLst>
                </p14:cNvPr>
                <p14:cNvContentPartPr/>
                <p14:nvPr/>
              </p14:nvContentPartPr>
              <p14:xfrm>
                <a:off x="5773064" y="2046522"/>
                <a:ext cx="146880" cy="126720"/>
              </p14:xfrm>
            </p:contentPart>
          </mc:Choice>
          <mc:Fallback xmlns="">
            <p:pic>
              <p:nvPicPr>
                <p:cNvPr id="176" name="Ink 175">
                  <a:extLst>
                    <a:ext uri="{FF2B5EF4-FFF2-40B4-BE49-F238E27FC236}">
                      <a16:creationId xmlns:a16="http://schemas.microsoft.com/office/drawing/2014/main" id="{3231D228-C567-EBF2-5823-E357DFE14C3C}"/>
                    </a:ext>
                  </a:extLst>
                </p:cNvPr>
                <p:cNvPicPr/>
                <p:nvPr/>
              </p:nvPicPr>
              <p:blipFill>
                <a:blip r:embed="rId298"/>
                <a:stretch>
                  <a:fillRect/>
                </a:stretch>
              </p:blipFill>
              <p:spPr>
                <a:xfrm>
                  <a:off x="5764424" y="2037882"/>
                  <a:ext cx="1645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77" name="Ink 176">
                  <a:extLst>
                    <a:ext uri="{FF2B5EF4-FFF2-40B4-BE49-F238E27FC236}">
                      <a16:creationId xmlns:a16="http://schemas.microsoft.com/office/drawing/2014/main" id="{CD086D67-23D4-86DF-2254-55548D56685C}"/>
                    </a:ext>
                  </a:extLst>
                </p14:cNvPr>
                <p14:cNvContentPartPr/>
                <p14:nvPr/>
              </p14:nvContentPartPr>
              <p14:xfrm>
                <a:off x="5969984" y="1903602"/>
                <a:ext cx="360" cy="51120"/>
              </p14:xfrm>
            </p:contentPart>
          </mc:Choice>
          <mc:Fallback xmlns="">
            <p:pic>
              <p:nvPicPr>
                <p:cNvPr id="177" name="Ink 176">
                  <a:extLst>
                    <a:ext uri="{FF2B5EF4-FFF2-40B4-BE49-F238E27FC236}">
                      <a16:creationId xmlns:a16="http://schemas.microsoft.com/office/drawing/2014/main" id="{CD086D67-23D4-86DF-2254-55548D56685C}"/>
                    </a:ext>
                  </a:extLst>
                </p:cNvPr>
                <p:cNvPicPr/>
                <p:nvPr/>
              </p:nvPicPr>
              <p:blipFill>
                <a:blip r:embed="rId300"/>
                <a:stretch>
                  <a:fillRect/>
                </a:stretch>
              </p:blipFill>
              <p:spPr>
                <a:xfrm>
                  <a:off x="5960984" y="1894602"/>
                  <a:ext cx="1800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78" name="Ink 177">
                  <a:extLst>
                    <a:ext uri="{FF2B5EF4-FFF2-40B4-BE49-F238E27FC236}">
                      <a16:creationId xmlns:a16="http://schemas.microsoft.com/office/drawing/2014/main" id="{FB8621B5-F669-A457-078F-F2E3D875EB59}"/>
                    </a:ext>
                  </a:extLst>
                </p14:cNvPr>
                <p14:cNvContentPartPr/>
                <p14:nvPr/>
              </p14:nvContentPartPr>
              <p14:xfrm>
                <a:off x="6029384" y="2024562"/>
                <a:ext cx="374040" cy="148680"/>
              </p14:xfrm>
            </p:contentPart>
          </mc:Choice>
          <mc:Fallback xmlns="">
            <p:pic>
              <p:nvPicPr>
                <p:cNvPr id="178" name="Ink 177">
                  <a:extLst>
                    <a:ext uri="{FF2B5EF4-FFF2-40B4-BE49-F238E27FC236}">
                      <a16:creationId xmlns:a16="http://schemas.microsoft.com/office/drawing/2014/main" id="{FB8621B5-F669-A457-078F-F2E3D875EB59}"/>
                    </a:ext>
                  </a:extLst>
                </p:cNvPr>
                <p:cNvPicPr/>
                <p:nvPr/>
              </p:nvPicPr>
              <p:blipFill>
                <a:blip r:embed="rId302"/>
                <a:stretch>
                  <a:fillRect/>
                </a:stretch>
              </p:blipFill>
              <p:spPr>
                <a:xfrm>
                  <a:off x="6020744" y="2015562"/>
                  <a:ext cx="391680" cy="166320"/>
                </a:xfrm>
                <a:prstGeom prst="rect">
                  <a:avLst/>
                </a:prstGeom>
              </p:spPr>
            </p:pic>
          </mc:Fallback>
        </mc:AlternateContent>
      </p:grpSp>
      <p:grpSp>
        <p:nvGrpSpPr>
          <p:cNvPr id="186" name="Group 185">
            <a:extLst>
              <a:ext uri="{FF2B5EF4-FFF2-40B4-BE49-F238E27FC236}">
                <a16:creationId xmlns:a16="http://schemas.microsoft.com/office/drawing/2014/main" id="{C8696462-0D5F-F4E9-39D1-D71C65811388}"/>
              </a:ext>
            </a:extLst>
          </p:cNvPr>
          <p:cNvGrpSpPr/>
          <p:nvPr/>
        </p:nvGrpSpPr>
        <p:grpSpPr>
          <a:xfrm>
            <a:off x="6538784" y="1683642"/>
            <a:ext cx="659880" cy="553680"/>
            <a:chOff x="6538784" y="1683642"/>
            <a:chExt cx="659880" cy="553680"/>
          </a:xfrm>
        </p:grpSpPr>
        <mc:AlternateContent xmlns:mc="http://schemas.openxmlformats.org/markup-compatibility/2006" xmlns:p14="http://schemas.microsoft.com/office/powerpoint/2010/main">
          <mc:Choice Requires="p14">
            <p:contentPart p14:bwMode="auto" r:id="rId303">
              <p14:nvContentPartPr>
                <p14:cNvPr id="180" name="Ink 179">
                  <a:extLst>
                    <a:ext uri="{FF2B5EF4-FFF2-40B4-BE49-F238E27FC236}">
                      <a16:creationId xmlns:a16="http://schemas.microsoft.com/office/drawing/2014/main" id="{C1A257AE-5A96-C055-3A26-DCF28D522927}"/>
                    </a:ext>
                  </a:extLst>
                </p14:cNvPr>
                <p14:cNvContentPartPr/>
                <p14:nvPr/>
              </p14:nvContentPartPr>
              <p14:xfrm>
                <a:off x="6584864" y="2035002"/>
                <a:ext cx="14760" cy="202320"/>
              </p14:xfrm>
            </p:contentPart>
          </mc:Choice>
          <mc:Fallback xmlns="">
            <p:pic>
              <p:nvPicPr>
                <p:cNvPr id="180" name="Ink 179">
                  <a:extLst>
                    <a:ext uri="{FF2B5EF4-FFF2-40B4-BE49-F238E27FC236}">
                      <a16:creationId xmlns:a16="http://schemas.microsoft.com/office/drawing/2014/main" id="{C1A257AE-5A96-C055-3A26-DCF28D522927}"/>
                    </a:ext>
                  </a:extLst>
                </p:cNvPr>
                <p:cNvPicPr/>
                <p:nvPr/>
              </p:nvPicPr>
              <p:blipFill>
                <a:blip r:embed="rId304"/>
                <a:stretch>
                  <a:fillRect/>
                </a:stretch>
              </p:blipFill>
              <p:spPr>
                <a:xfrm>
                  <a:off x="6576224" y="2026362"/>
                  <a:ext cx="324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1" name="Ink 180">
                  <a:extLst>
                    <a:ext uri="{FF2B5EF4-FFF2-40B4-BE49-F238E27FC236}">
                      <a16:creationId xmlns:a16="http://schemas.microsoft.com/office/drawing/2014/main" id="{5E160854-14BA-5555-85B8-5A24E54662A1}"/>
                    </a:ext>
                  </a:extLst>
                </p14:cNvPr>
                <p14:cNvContentPartPr/>
                <p14:nvPr/>
              </p14:nvContentPartPr>
              <p14:xfrm>
                <a:off x="6538784" y="1683642"/>
                <a:ext cx="150840" cy="393840"/>
              </p14:xfrm>
            </p:contentPart>
          </mc:Choice>
          <mc:Fallback xmlns="">
            <p:pic>
              <p:nvPicPr>
                <p:cNvPr id="181" name="Ink 180">
                  <a:extLst>
                    <a:ext uri="{FF2B5EF4-FFF2-40B4-BE49-F238E27FC236}">
                      <a16:creationId xmlns:a16="http://schemas.microsoft.com/office/drawing/2014/main" id="{5E160854-14BA-5555-85B8-5A24E54662A1}"/>
                    </a:ext>
                  </a:extLst>
                </p:cNvPr>
                <p:cNvPicPr/>
                <p:nvPr/>
              </p:nvPicPr>
              <p:blipFill>
                <a:blip r:embed="rId306"/>
                <a:stretch>
                  <a:fillRect/>
                </a:stretch>
              </p:blipFill>
              <p:spPr>
                <a:xfrm>
                  <a:off x="6530144" y="1674642"/>
                  <a:ext cx="16848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2" name="Ink 181">
                  <a:extLst>
                    <a:ext uri="{FF2B5EF4-FFF2-40B4-BE49-F238E27FC236}">
                      <a16:creationId xmlns:a16="http://schemas.microsoft.com/office/drawing/2014/main" id="{F7A17402-6201-64F0-568F-A3D32734B444}"/>
                    </a:ext>
                  </a:extLst>
                </p14:cNvPr>
                <p14:cNvContentPartPr/>
                <p14:nvPr/>
              </p14:nvContentPartPr>
              <p14:xfrm>
                <a:off x="6643184" y="2047242"/>
                <a:ext cx="132480" cy="138600"/>
              </p14:xfrm>
            </p:contentPart>
          </mc:Choice>
          <mc:Fallback xmlns="">
            <p:pic>
              <p:nvPicPr>
                <p:cNvPr id="182" name="Ink 181">
                  <a:extLst>
                    <a:ext uri="{FF2B5EF4-FFF2-40B4-BE49-F238E27FC236}">
                      <a16:creationId xmlns:a16="http://schemas.microsoft.com/office/drawing/2014/main" id="{F7A17402-6201-64F0-568F-A3D32734B444}"/>
                    </a:ext>
                  </a:extLst>
                </p:cNvPr>
                <p:cNvPicPr/>
                <p:nvPr/>
              </p:nvPicPr>
              <p:blipFill>
                <a:blip r:embed="rId308"/>
                <a:stretch>
                  <a:fillRect/>
                </a:stretch>
              </p:blipFill>
              <p:spPr>
                <a:xfrm>
                  <a:off x="6634184" y="2038242"/>
                  <a:ext cx="1501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3" name="Ink 182">
                  <a:extLst>
                    <a:ext uri="{FF2B5EF4-FFF2-40B4-BE49-F238E27FC236}">
                      <a16:creationId xmlns:a16="http://schemas.microsoft.com/office/drawing/2014/main" id="{F4E37690-42C4-72AB-4618-8A8C28EB92EF}"/>
                    </a:ext>
                  </a:extLst>
                </p14:cNvPr>
                <p14:cNvContentPartPr/>
                <p14:nvPr/>
              </p14:nvContentPartPr>
              <p14:xfrm>
                <a:off x="6805544" y="2086842"/>
                <a:ext cx="90000" cy="99720"/>
              </p14:xfrm>
            </p:contentPart>
          </mc:Choice>
          <mc:Fallback xmlns="">
            <p:pic>
              <p:nvPicPr>
                <p:cNvPr id="183" name="Ink 182">
                  <a:extLst>
                    <a:ext uri="{FF2B5EF4-FFF2-40B4-BE49-F238E27FC236}">
                      <a16:creationId xmlns:a16="http://schemas.microsoft.com/office/drawing/2014/main" id="{F4E37690-42C4-72AB-4618-8A8C28EB92EF}"/>
                    </a:ext>
                  </a:extLst>
                </p:cNvPr>
                <p:cNvPicPr/>
                <p:nvPr/>
              </p:nvPicPr>
              <p:blipFill>
                <a:blip r:embed="rId310"/>
                <a:stretch>
                  <a:fillRect/>
                </a:stretch>
              </p:blipFill>
              <p:spPr>
                <a:xfrm>
                  <a:off x="6796904" y="2077842"/>
                  <a:ext cx="1076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84" name="Ink 183">
                  <a:extLst>
                    <a:ext uri="{FF2B5EF4-FFF2-40B4-BE49-F238E27FC236}">
                      <a16:creationId xmlns:a16="http://schemas.microsoft.com/office/drawing/2014/main" id="{0F8387A9-7020-840B-91D6-3377793B41B8}"/>
                    </a:ext>
                  </a:extLst>
                </p14:cNvPr>
                <p14:cNvContentPartPr/>
                <p14:nvPr/>
              </p14:nvContentPartPr>
              <p14:xfrm>
                <a:off x="6903824" y="2086122"/>
                <a:ext cx="51120" cy="115200"/>
              </p14:xfrm>
            </p:contentPart>
          </mc:Choice>
          <mc:Fallback xmlns="">
            <p:pic>
              <p:nvPicPr>
                <p:cNvPr id="184" name="Ink 183">
                  <a:extLst>
                    <a:ext uri="{FF2B5EF4-FFF2-40B4-BE49-F238E27FC236}">
                      <a16:creationId xmlns:a16="http://schemas.microsoft.com/office/drawing/2014/main" id="{0F8387A9-7020-840B-91D6-3377793B41B8}"/>
                    </a:ext>
                  </a:extLst>
                </p:cNvPr>
                <p:cNvPicPr/>
                <p:nvPr/>
              </p:nvPicPr>
              <p:blipFill>
                <a:blip r:embed="rId312"/>
                <a:stretch>
                  <a:fillRect/>
                </a:stretch>
              </p:blipFill>
              <p:spPr>
                <a:xfrm>
                  <a:off x="6894824" y="2077482"/>
                  <a:ext cx="687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85" name="Ink 184">
                  <a:extLst>
                    <a:ext uri="{FF2B5EF4-FFF2-40B4-BE49-F238E27FC236}">
                      <a16:creationId xmlns:a16="http://schemas.microsoft.com/office/drawing/2014/main" id="{817B0D5A-646F-B39D-BF76-51756630F26F}"/>
                    </a:ext>
                  </a:extLst>
                </p14:cNvPr>
                <p14:cNvContentPartPr/>
                <p14:nvPr/>
              </p14:nvContentPartPr>
              <p14:xfrm>
                <a:off x="6978344" y="2094042"/>
                <a:ext cx="220320" cy="141480"/>
              </p14:xfrm>
            </p:contentPart>
          </mc:Choice>
          <mc:Fallback xmlns="">
            <p:pic>
              <p:nvPicPr>
                <p:cNvPr id="185" name="Ink 184">
                  <a:extLst>
                    <a:ext uri="{FF2B5EF4-FFF2-40B4-BE49-F238E27FC236}">
                      <a16:creationId xmlns:a16="http://schemas.microsoft.com/office/drawing/2014/main" id="{817B0D5A-646F-B39D-BF76-51756630F26F}"/>
                    </a:ext>
                  </a:extLst>
                </p:cNvPr>
                <p:cNvPicPr/>
                <p:nvPr/>
              </p:nvPicPr>
              <p:blipFill>
                <a:blip r:embed="rId314"/>
                <a:stretch>
                  <a:fillRect/>
                </a:stretch>
              </p:blipFill>
              <p:spPr>
                <a:xfrm>
                  <a:off x="6969704" y="2085042"/>
                  <a:ext cx="237960" cy="159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5">
            <p14:nvContentPartPr>
              <p14:cNvPr id="187" name="Ink 186">
                <a:extLst>
                  <a:ext uri="{FF2B5EF4-FFF2-40B4-BE49-F238E27FC236}">
                    <a16:creationId xmlns:a16="http://schemas.microsoft.com/office/drawing/2014/main" id="{86F46ECA-16F5-0376-6B2E-1450A04E9B38}"/>
                  </a:ext>
                </a:extLst>
              </p14:cNvPr>
              <p14:cNvContentPartPr/>
              <p14:nvPr/>
            </p14:nvContentPartPr>
            <p14:xfrm>
              <a:off x="7275344" y="2199522"/>
              <a:ext cx="168840" cy="8640"/>
            </p14:xfrm>
          </p:contentPart>
        </mc:Choice>
        <mc:Fallback xmlns="">
          <p:pic>
            <p:nvPicPr>
              <p:cNvPr id="187" name="Ink 186">
                <a:extLst>
                  <a:ext uri="{FF2B5EF4-FFF2-40B4-BE49-F238E27FC236}">
                    <a16:creationId xmlns:a16="http://schemas.microsoft.com/office/drawing/2014/main" id="{86F46ECA-16F5-0376-6B2E-1450A04E9B38}"/>
                  </a:ext>
                </a:extLst>
              </p:cNvPr>
              <p:cNvPicPr/>
              <p:nvPr/>
            </p:nvPicPr>
            <p:blipFill>
              <a:blip r:embed="rId316"/>
              <a:stretch>
                <a:fillRect/>
              </a:stretch>
            </p:blipFill>
            <p:spPr>
              <a:xfrm>
                <a:off x="7266344" y="2190882"/>
                <a:ext cx="186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88" name="Ink 187">
                <a:extLst>
                  <a:ext uri="{FF2B5EF4-FFF2-40B4-BE49-F238E27FC236}">
                    <a16:creationId xmlns:a16="http://schemas.microsoft.com/office/drawing/2014/main" id="{EAD941A9-41A5-6AD2-6E7C-60E039694DC9}"/>
                  </a:ext>
                </a:extLst>
              </p14:cNvPr>
              <p14:cNvContentPartPr/>
              <p14:nvPr/>
            </p14:nvContentPartPr>
            <p14:xfrm>
              <a:off x="7514024" y="2203842"/>
              <a:ext cx="96840" cy="9360"/>
            </p14:xfrm>
          </p:contentPart>
        </mc:Choice>
        <mc:Fallback xmlns="">
          <p:pic>
            <p:nvPicPr>
              <p:cNvPr id="188" name="Ink 187">
                <a:extLst>
                  <a:ext uri="{FF2B5EF4-FFF2-40B4-BE49-F238E27FC236}">
                    <a16:creationId xmlns:a16="http://schemas.microsoft.com/office/drawing/2014/main" id="{EAD941A9-41A5-6AD2-6E7C-60E039694DC9}"/>
                  </a:ext>
                </a:extLst>
              </p:cNvPr>
              <p:cNvPicPr/>
              <p:nvPr/>
            </p:nvPicPr>
            <p:blipFill>
              <a:blip r:embed="rId318"/>
              <a:stretch>
                <a:fillRect/>
              </a:stretch>
            </p:blipFill>
            <p:spPr>
              <a:xfrm>
                <a:off x="7505024" y="2195202"/>
                <a:ext cx="1144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89" name="Ink 188">
                <a:extLst>
                  <a:ext uri="{FF2B5EF4-FFF2-40B4-BE49-F238E27FC236}">
                    <a16:creationId xmlns:a16="http://schemas.microsoft.com/office/drawing/2014/main" id="{3A02252B-4EBB-E842-0602-15B76D7C6C82}"/>
                  </a:ext>
                </a:extLst>
              </p14:cNvPr>
              <p14:cNvContentPartPr/>
              <p14:nvPr/>
            </p14:nvContentPartPr>
            <p14:xfrm>
              <a:off x="7765664" y="2207802"/>
              <a:ext cx="66960" cy="9720"/>
            </p14:xfrm>
          </p:contentPart>
        </mc:Choice>
        <mc:Fallback xmlns="">
          <p:pic>
            <p:nvPicPr>
              <p:cNvPr id="189" name="Ink 188">
                <a:extLst>
                  <a:ext uri="{FF2B5EF4-FFF2-40B4-BE49-F238E27FC236}">
                    <a16:creationId xmlns:a16="http://schemas.microsoft.com/office/drawing/2014/main" id="{3A02252B-4EBB-E842-0602-15B76D7C6C82}"/>
                  </a:ext>
                </a:extLst>
              </p:cNvPr>
              <p:cNvPicPr/>
              <p:nvPr/>
            </p:nvPicPr>
            <p:blipFill>
              <a:blip r:embed="rId320"/>
              <a:stretch>
                <a:fillRect/>
              </a:stretch>
            </p:blipFill>
            <p:spPr>
              <a:xfrm>
                <a:off x="7756664" y="2198802"/>
                <a:ext cx="846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0" name="Ink 189">
                <a:extLst>
                  <a:ext uri="{FF2B5EF4-FFF2-40B4-BE49-F238E27FC236}">
                    <a16:creationId xmlns:a16="http://schemas.microsoft.com/office/drawing/2014/main" id="{D3D5D8C6-E515-C15B-3B27-1E75960E4467}"/>
                  </a:ext>
                </a:extLst>
              </p14:cNvPr>
              <p14:cNvContentPartPr/>
              <p14:nvPr/>
            </p14:nvContentPartPr>
            <p14:xfrm>
              <a:off x="7931264" y="2226522"/>
              <a:ext cx="40680" cy="258840"/>
            </p14:xfrm>
          </p:contentPart>
        </mc:Choice>
        <mc:Fallback xmlns="">
          <p:pic>
            <p:nvPicPr>
              <p:cNvPr id="190" name="Ink 189">
                <a:extLst>
                  <a:ext uri="{FF2B5EF4-FFF2-40B4-BE49-F238E27FC236}">
                    <a16:creationId xmlns:a16="http://schemas.microsoft.com/office/drawing/2014/main" id="{D3D5D8C6-E515-C15B-3B27-1E75960E4467}"/>
                  </a:ext>
                </a:extLst>
              </p:cNvPr>
              <p:cNvPicPr/>
              <p:nvPr/>
            </p:nvPicPr>
            <p:blipFill>
              <a:blip r:embed="rId322"/>
              <a:stretch>
                <a:fillRect/>
              </a:stretch>
            </p:blipFill>
            <p:spPr>
              <a:xfrm>
                <a:off x="7922624" y="2217522"/>
                <a:ext cx="58320" cy="276480"/>
              </a:xfrm>
              <a:prstGeom prst="rect">
                <a:avLst/>
              </a:prstGeom>
            </p:spPr>
          </p:pic>
        </mc:Fallback>
      </mc:AlternateContent>
      <p:grpSp>
        <p:nvGrpSpPr>
          <p:cNvPr id="204" name="Group 203">
            <a:extLst>
              <a:ext uri="{FF2B5EF4-FFF2-40B4-BE49-F238E27FC236}">
                <a16:creationId xmlns:a16="http://schemas.microsoft.com/office/drawing/2014/main" id="{67F32FC1-D9A5-F7BA-A81B-10B84E7D5C7F}"/>
              </a:ext>
            </a:extLst>
          </p:cNvPr>
          <p:cNvGrpSpPr/>
          <p:nvPr/>
        </p:nvGrpSpPr>
        <p:grpSpPr>
          <a:xfrm>
            <a:off x="7950344" y="2584002"/>
            <a:ext cx="2124000" cy="775080"/>
            <a:chOff x="7950344" y="2584002"/>
            <a:chExt cx="2124000" cy="775080"/>
          </a:xfrm>
        </p:grpSpPr>
        <mc:AlternateContent xmlns:mc="http://schemas.openxmlformats.org/markup-compatibility/2006" xmlns:p14="http://schemas.microsoft.com/office/powerpoint/2010/main">
          <mc:Choice Requires="p14">
            <p:contentPart p14:bwMode="auto" r:id="rId323">
              <p14:nvContentPartPr>
                <p14:cNvPr id="191" name="Ink 190">
                  <a:extLst>
                    <a:ext uri="{FF2B5EF4-FFF2-40B4-BE49-F238E27FC236}">
                      <a16:creationId xmlns:a16="http://schemas.microsoft.com/office/drawing/2014/main" id="{27E04C57-D6E4-00CF-1DE6-974813119E01}"/>
                    </a:ext>
                  </a:extLst>
                </p14:cNvPr>
                <p14:cNvContentPartPr/>
                <p14:nvPr/>
              </p14:nvContentPartPr>
              <p14:xfrm>
                <a:off x="7950344" y="2584002"/>
                <a:ext cx="34200" cy="165240"/>
              </p14:xfrm>
            </p:contentPart>
          </mc:Choice>
          <mc:Fallback xmlns="">
            <p:pic>
              <p:nvPicPr>
                <p:cNvPr id="191" name="Ink 190">
                  <a:extLst>
                    <a:ext uri="{FF2B5EF4-FFF2-40B4-BE49-F238E27FC236}">
                      <a16:creationId xmlns:a16="http://schemas.microsoft.com/office/drawing/2014/main" id="{27E04C57-D6E4-00CF-1DE6-974813119E01}"/>
                    </a:ext>
                  </a:extLst>
                </p:cNvPr>
                <p:cNvPicPr/>
                <p:nvPr/>
              </p:nvPicPr>
              <p:blipFill>
                <a:blip r:embed="rId324"/>
                <a:stretch>
                  <a:fillRect/>
                </a:stretch>
              </p:blipFill>
              <p:spPr>
                <a:xfrm>
                  <a:off x="7941344" y="2575002"/>
                  <a:ext cx="518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92" name="Ink 191">
                  <a:extLst>
                    <a:ext uri="{FF2B5EF4-FFF2-40B4-BE49-F238E27FC236}">
                      <a16:creationId xmlns:a16="http://schemas.microsoft.com/office/drawing/2014/main" id="{FF4CBCFF-D3A8-B54E-57BC-9E3E324C93C7}"/>
                    </a:ext>
                  </a:extLst>
                </p14:cNvPr>
                <p14:cNvContentPartPr/>
                <p14:nvPr/>
              </p14:nvContentPartPr>
              <p14:xfrm>
                <a:off x="7964384" y="2793162"/>
                <a:ext cx="18360" cy="2880"/>
              </p14:xfrm>
            </p:contentPart>
          </mc:Choice>
          <mc:Fallback xmlns="">
            <p:pic>
              <p:nvPicPr>
                <p:cNvPr id="192" name="Ink 191">
                  <a:extLst>
                    <a:ext uri="{FF2B5EF4-FFF2-40B4-BE49-F238E27FC236}">
                      <a16:creationId xmlns:a16="http://schemas.microsoft.com/office/drawing/2014/main" id="{FF4CBCFF-D3A8-B54E-57BC-9E3E324C93C7}"/>
                    </a:ext>
                  </a:extLst>
                </p:cNvPr>
                <p:cNvPicPr/>
                <p:nvPr/>
              </p:nvPicPr>
              <p:blipFill>
                <a:blip r:embed="rId326"/>
                <a:stretch>
                  <a:fillRect/>
                </a:stretch>
              </p:blipFill>
              <p:spPr>
                <a:xfrm>
                  <a:off x="7955384" y="2784522"/>
                  <a:ext cx="360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93" name="Ink 192">
                  <a:extLst>
                    <a:ext uri="{FF2B5EF4-FFF2-40B4-BE49-F238E27FC236}">
                      <a16:creationId xmlns:a16="http://schemas.microsoft.com/office/drawing/2014/main" id="{722F0B43-835F-F2F9-1558-3256B14FAB1C}"/>
                    </a:ext>
                  </a:extLst>
                </p14:cNvPr>
                <p14:cNvContentPartPr/>
                <p14:nvPr/>
              </p14:nvContentPartPr>
              <p14:xfrm>
                <a:off x="8116664" y="2795682"/>
                <a:ext cx="233280" cy="14040"/>
              </p14:xfrm>
            </p:contentPart>
          </mc:Choice>
          <mc:Fallback xmlns="">
            <p:pic>
              <p:nvPicPr>
                <p:cNvPr id="193" name="Ink 192">
                  <a:extLst>
                    <a:ext uri="{FF2B5EF4-FFF2-40B4-BE49-F238E27FC236}">
                      <a16:creationId xmlns:a16="http://schemas.microsoft.com/office/drawing/2014/main" id="{722F0B43-835F-F2F9-1558-3256B14FAB1C}"/>
                    </a:ext>
                  </a:extLst>
                </p:cNvPr>
                <p:cNvPicPr/>
                <p:nvPr/>
              </p:nvPicPr>
              <p:blipFill>
                <a:blip r:embed="rId328"/>
                <a:stretch>
                  <a:fillRect/>
                </a:stretch>
              </p:blipFill>
              <p:spPr>
                <a:xfrm>
                  <a:off x="8108024" y="2787042"/>
                  <a:ext cx="2509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94" name="Ink 193">
                  <a:extLst>
                    <a:ext uri="{FF2B5EF4-FFF2-40B4-BE49-F238E27FC236}">
                      <a16:creationId xmlns:a16="http://schemas.microsoft.com/office/drawing/2014/main" id="{0A16514B-D0E6-2ACD-E682-DAE7708F3F63}"/>
                    </a:ext>
                  </a:extLst>
                </p14:cNvPr>
                <p14:cNvContentPartPr/>
                <p14:nvPr/>
              </p14:nvContentPartPr>
              <p14:xfrm>
                <a:off x="8302064" y="2704962"/>
                <a:ext cx="1232640" cy="628920"/>
              </p14:xfrm>
            </p:contentPart>
          </mc:Choice>
          <mc:Fallback xmlns="">
            <p:pic>
              <p:nvPicPr>
                <p:cNvPr id="194" name="Ink 193">
                  <a:extLst>
                    <a:ext uri="{FF2B5EF4-FFF2-40B4-BE49-F238E27FC236}">
                      <a16:creationId xmlns:a16="http://schemas.microsoft.com/office/drawing/2014/main" id="{0A16514B-D0E6-2ACD-E682-DAE7708F3F63}"/>
                    </a:ext>
                  </a:extLst>
                </p:cNvPr>
                <p:cNvPicPr/>
                <p:nvPr/>
              </p:nvPicPr>
              <p:blipFill>
                <a:blip r:embed="rId330"/>
                <a:stretch>
                  <a:fillRect/>
                </a:stretch>
              </p:blipFill>
              <p:spPr>
                <a:xfrm>
                  <a:off x="8293064" y="2696322"/>
                  <a:ext cx="1250280" cy="6465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95" name="Ink 194">
                  <a:extLst>
                    <a:ext uri="{FF2B5EF4-FFF2-40B4-BE49-F238E27FC236}">
                      <a16:creationId xmlns:a16="http://schemas.microsoft.com/office/drawing/2014/main" id="{558A099A-0066-3D7C-3E73-C1AEC1ABAA49}"/>
                    </a:ext>
                  </a:extLst>
                </p14:cNvPr>
                <p14:cNvContentPartPr/>
                <p14:nvPr/>
              </p14:nvContentPartPr>
              <p14:xfrm>
                <a:off x="8414744" y="2659602"/>
                <a:ext cx="1659600" cy="699480"/>
              </p14:xfrm>
            </p:contentPart>
          </mc:Choice>
          <mc:Fallback xmlns="">
            <p:pic>
              <p:nvPicPr>
                <p:cNvPr id="195" name="Ink 194">
                  <a:extLst>
                    <a:ext uri="{FF2B5EF4-FFF2-40B4-BE49-F238E27FC236}">
                      <a16:creationId xmlns:a16="http://schemas.microsoft.com/office/drawing/2014/main" id="{558A099A-0066-3D7C-3E73-C1AEC1ABAA49}"/>
                    </a:ext>
                  </a:extLst>
                </p:cNvPr>
                <p:cNvPicPr/>
                <p:nvPr/>
              </p:nvPicPr>
              <p:blipFill>
                <a:blip r:embed="rId332"/>
                <a:stretch>
                  <a:fillRect/>
                </a:stretch>
              </p:blipFill>
              <p:spPr>
                <a:xfrm>
                  <a:off x="8406104" y="2650602"/>
                  <a:ext cx="167724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96" name="Ink 195">
                  <a:extLst>
                    <a:ext uri="{FF2B5EF4-FFF2-40B4-BE49-F238E27FC236}">
                      <a16:creationId xmlns:a16="http://schemas.microsoft.com/office/drawing/2014/main" id="{77ECF062-AF17-0525-6238-AC91D6A68DCB}"/>
                    </a:ext>
                  </a:extLst>
                </p14:cNvPr>
                <p14:cNvContentPartPr/>
                <p14:nvPr/>
              </p14:nvContentPartPr>
              <p14:xfrm>
                <a:off x="8414384" y="2773362"/>
                <a:ext cx="316440" cy="217440"/>
              </p14:xfrm>
            </p:contentPart>
          </mc:Choice>
          <mc:Fallback xmlns="">
            <p:pic>
              <p:nvPicPr>
                <p:cNvPr id="196" name="Ink 195">
                  <a:extLst>
                    <a:ext uri="{FF2B5EF4-FFF2-40B4-BE49-F238E27FC236}">
                      <a16:creationId xmlns:a16="http://schemas.microsoft.com/office/drawing/2014/main" id="{77ECF062-AF17-0525-6238-AC91D6A68DCB}"/>
                    </a:ext>
                  </a:extLst>
                </p:cNvPr>
                <p:cNvPicPr/>
                <p:nvPr/>
              </p:nvPicPr>
              <p:blipFill>
                <a:blip r:embed="rId334"/>
                <a:stretch>
                  <a:fillRect/>
                </a:stretch>
              </p:blipFill>
              <p:spPr>
                <a:xfrm>
                  <a:off x="8405384" y="2764362"/>
                  <a:ext cx="3340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97" name="Ink 196">
                  <a:extLst>
                    <a:ext uri="{FF2B5EF4-FFF2-40B4-BE49-F238E27FC236}">
                      <a16:creationId xmlns:a16="http://schemas.microsoft.com/office/drawing/2014/main" id="{369B4F11-F603-095E-41D1-350116AA3C62}"/>
                    </a:ext>
                  </a:extLst>
                </p14:cNvPr>
                <p14:cNvContentPartPr/>
                <p14:nvPr/>
              </p14:nvContentPartPr>
              <p14:xfrm>
                <a:off x="8603024" y="2837442"/>
                <a:ext cx="645120" cy="167040"/>
              </p14:xfrm>
            </p:contentPart>
          </mc:Choice>
          <mc:Fallback xmlns="">
            <p:pic>
              <p:nvPicPr>
                <p:cNvPr id="197" name="Ink 196">
                  <a:extLst>
                    <a:ext uri="{FF2B5EF4-FFF2-40B4-BE49-F238E27FC236}">
                      <a16:creationId xmlns:a16="http://schemas.microsoft.com/office/drawing/2014/main" id="{369B4F11-F603-095E-41D1-350116AA3C62}"/>
                    </a:ext>
                  </a:extLst>
                </p:cNvPr>
                <p:cNvPicPr/>
                <p:nvPr/>
              </p:nvPicPr>
              <p:blipFill>
                <a:blip r:embed="rId336"/>
                <a:stretch>
                  <a:fillRect/>
                </a:stretch>
              </p:blipFill>
              <p:spPr>
                <a:xfrm>
                  <a:off x="8594024" y="2828802"/>
                  <a:ext cx="6627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98" name="Ink 197">
                  <a:extLst>
                    <a:ext uri="{FF2B5EF4-FFF2-40B4-BE49-F238E27FC236}">
                      <a16:creationId xmlns:a16="http://schemas.microsoft.com/office/drawing/2014/main" id="{ABEA0992-2786-3142-C983-6DDB7A11AD8A}"/>
                    </a:ext>
                  </a:extLst>
                </p14:cNvPr>
                <p14:cNvContentPartPr/>
                <p14:nvPr/>
              </p14:nvContentPartPr>
              <p14:xfrm>
                <a:off x="8984984" y="3098082"/>
                <a:ext cx="19800" cy="144720"/>
              </p14:xfrm>
            </p:contentPart>
          </mc:Choice>
          <mc:Fallback xmlns="">
            <p:pic>
              <p:nvPicPr>
                <p:cNvPr id="198" name="Ink 197">
                  <a:extLst>
                    <a:ext uri="{FF2B5EF4-FFF2-40B4-BE49-F238E27FC236}">
                      <a16:creationId xmlns:a16="http://schemas.microsoft.com/office/drawing/2014/main" id="{ABEA0992-2786-3142-C983-6DDB7A11AD8A}"/>
                    </a:ext>
                  </a:extLst>
                </p:cNvPr>
                <p:cNvPicPr/>
                <p:nvPr/>
              </p:nvPicPr>
              <p:blipFill>
                <a:blip r:embed="rId338"/>
                <a:stretch>
                  <a:fillRect/>
                </a:stretch>
              </p:blipFill>
              <p:spPr>
                <a:xfrm>
                  <a:off x="8976344" y="3089442"/>
                  <a:ext cx="374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99" name="Ink 198">
                  <a:extLst>
                    <a:ext uri="{FF2B5EF4-FFF2-40B4-BE49-F238E27FC236}">
                      <a16:creationId xmlns:a16="http://schemas.microsoft.com/office/drawing/2014/main" id="{219ECFC7-B977-B83C-182C-01A78DB7F03E}"/>
                    </a:ext>
                  </a:extLst>
                </p14:cNvPr>
                <p14:cNvContentPartPr/>
                <p14:nvPr/>
              </p14:nvContentPartPr>
              <p14:xfrm>
                <a:off x="8971304" y="3014922"/>
                <a:ext cx="123120" cy="159120"/>
              </p14:xfrm>
            </p:contentPart>
          </mc:Choice>
          <mc:Fallback xmlns="">
            <p:pic>
              <p:nvPicPr>
                <p:cNvPr id="199" name="Ink 198">
                  <a:extLst>
                    <a:ext uri="{FF2B5EF4-FFF2-40B4-BE49-F238E27FC236}">
                      <a16:creationId xmlns:a16="http://schemas.microsoft.com/office/drawing/2014/main" id="{219ECFC7-B977-B83C-182C-01A78DB7F03E}"/>
                    </a:ext>
                  </a:extLst>
                </p:cNvPr>
                <p:cNvPicPr/>
                <p:nvPr/>
              </p:nvPicPr>
              <p:blipFill>
                <a:blip r:embed="rId340"/>
                <a:stretch>
                  <a:fillRect/>
                </a:stretch>
              </p:blipFill>
              <p:spPr>
                <a:xfrm>
                  <a:off x="8962664" y="3006282"/>
                  <a:ext cx="1407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00" name="Ink 199">
                  <a:extLst>
                    <a:ext uri="{FF2B5EF4-FFF2-40B4-BE49-F238E27FC236}">
                      <a16:creationId xmlns:a16="http://schemas.microsoft.com/office/drawing/2014/main" id="{7A7ECBFB-F771-7554-C3BC-A89EB7B75638}"/>
                    </a:ext>
                  </a:extLst>
                </p14:cNvPr>
                <p14:cNvContentPartPr/>
                <p14:nvPr/>
              </p14:nvContentPartPr>
              <p14:xfrm>
                <a:off x="9071024" y="3068202"/>
                <a:ext cx="416160" cy="166680"/>
              </p14:xfrm>
            </p:contentPart>
          </mc:Choice>
          <mc:Fallback xmlns="">
            <p:pic>
              <p:nvPicPr>
                <p:cNvPr id="200" name="Ink 199">
                  <a:extLst>
                    <a:ext uri="{FF2B5EF4-FFF2-40B4-BE49-F238E27FC236}">
                      <a16:creationId xmlns:a16="http://schemas.microsoft.com/office/drawing/2014/main" id="{7A7ECBFB-F771-7554-C3BC-A89EB7B75638}"/>
                    </a:ext>
                  </a:extLst>
                </p:cNvPr>
                <p:cNvPicPr/>
                <p:nvPr/>
              </p:nvPicPr>
              <p:blipFill>
                <a:blip r:embed="rId342"/>
                <a:stretch>
                  <a:fillRect/>
                </a:stretch>
              </p:blipFill>
              <p:spPr>
                <a:xfrm>
                  <a:off x="9062024" y="3059562"/>
                  <a:ext cx="4338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01" name="Ink 200">
                  <a:extLst>
                    <a:ext uri="{FF2B5EF4-FFF2-40B4-BE49-F238E27FC236}">
                      <a16:creationId xmlns:a16="http://schemas.microsoft.com/office/drawing/2014/main" id="{1DEDED0D-B972-F626-8C4F-3B846556BD8F}"/>
                    </a:ext>
                  </a:extLst>
                </p14:cNvPr>
                <p14:cNvContentPartPr/>
                <p14:nvPr/>
              </p14:nvContentPartPr>
              <p14:xfrm>
                <a:off x="9524624" y="3096282"/>
                <a:ext cx="240480" cy="150480"/>
              </p14:xfrm>
            </p:contentPart>
          </mc:Choice>
          <mc:Fallback xmlns="">
            <p:pic>
              <p:nvPicPr>
                <p:cNvPr id="201" name="Ink 200">
                  <a:extLst>
                    <a:ext uri="{FF2B5EF4-FFF2-40B4-BE49-F238E27FC236}">
                      <a16:creationId xmlns:a16="http://schemas.microsoft.com/office/drawing/2014/main" id="{1DEDED0D-B972-F626-8C4F-3B846556BD8F}"/>
                    </a:ext>
                  </a:extLst>
                </p:cNvPr>
                <p:cNvPicPr/>
                <p:nvPr/>
              </p:nvPicPr>
              <p:blipFill>
                <a:blip r:embed="rId344"/>
                <a:stretch>
                  <a:fillRect/>
                </a:stretch>
              </p:blipFill>
              <p:spPr>
                <a:xfrm>
                  <a:off x="9515984" y="3087642"/>
                  <a:ext cx="258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03" name="Ink 202">
                  <a:extLst>
                    <a:ext uri="{FF2B5EF4-FFF2-40B4-BE49-F238E27FC236}">
                      <a16:creationId xmlns:a16="http://schemas.microsoft.com/office/drawing/2014/main" id="{EB16FA07-5FBD-9AD4-488A-C8B7B558EF5E}"/>
                    </a:ext>
                  </a:extLst>
                </p14:cNvPr>
                <p14:cNvContentPartPr/>
                <p14:nvPr/>
              </p14:nvContentPartPr>
              <p14:xfrm>
                <a:off x="9815144" y="3152802"/>
                <a:ext cx="185400" cy="88560"/>
              </p14:xfrm>
            </p:contentPart>
          </mc:Choice>
          <mc:Fallback xmlns="">
            <p:pic>
              <p:nvPicPr>
                <p:cNvPr id="203" name="Ink 202">
                  <a:extLst>
                    <a:ext uri="{FF2B5EF4-FFF2-40B4-BE49-F238E27FC236}">
                      <a16:creationId xmlns:a16="http://schemas.microsoft.com/office/drawing/2014/main" id="{EB16FA07-5FBD-9AD4-488A-C8B7B558EF5E}"/>
                    </a:ext>
                  </a:extLst>
                </p:cNvPr>
                <p:cNvPicPr/>
                <p:nvPr/>
              </p:nvPicPr>
              <p:blipFill>
                <a:blip r:embed="rId346"/>
                <a:stretch>
                  <a:fillRect/>
                </a:stretch>
              </p:blipFill>
              <p:spPr>
                <a:xfrm>
                  <a:off x="9806144" y="3144162"/>
                  <a:ext cx="203040" cy="106200"/>
                </a:xfrm>
                <a:prstGeom prst="rect">
                  <a:avLst/>
                </a:prstGeom>
              </p:spPr>
            </p:pic>
          </mc:Fallback>
        </mc:AlternateContent>
      </p:grpSp>
      <p:grpSp>
        <p:nvGrpSpPr>
          <p:cNvPr id="271" name="Group 270">
            <a:extLst>
              <a:ext uri="{FF2B5EF4-FFF2-40B4-BE49-F238E27FC236}">
                <a16:creationId xmlns:a16="http://schemas.microsoft.com/office/drawing/2014/main" id="{E4389F7C-8587-800E-A9E8-4211528CA57A}"/>
              </a:ext>
            </a:extLst>
          </p:cNvPr>
          <p:cNvGrpSpPr/>
          <p:nvPr/>
        </p:nvGrpSpPr>
        <p:grpSpPr>
          <a:xfrm>
            <a:off x="10174424" y="5478042"/>
            <a:ext cx="347760" cy="357480"/>
            <a:chOff x="10174424" y="5478042"/>
            <a:chExt cx="347760" cy="357480"/>
          </a:xfrm>
        </p:grpSpPr>
        <mc:AlternateContent xmlns:mc="http://schemas.openxmlformats.org/markup-compatibility/2006" xmlns:p14="http://schemas.microsoft.com/office/powerpoint/2010/main">
          <mc:Choice Requires="p14">
            <p:contentPart p14:bwMode="auto" r:id="rId347">
              <p14:nvContentPartPr>
                <p14:cNvPr id="269" name="Ink 268">
                  <a:extLst>
                    <a:ext uri="{FF2B5EF4-FFF2-40B4-BE49-F238E27FC236}">
                      <a16:creationId xmlns:a16="http://schemas.microsoft.com/office/drawing/2014/main" id="{AEB669D0-FCF0-2165-9A4D-1F8FB3D36DD0}"/>
                    </a:ext>
                  </a:extLst>
                </p14:cNvPr>
                <p14:cNvContentPartPr/>
                <p14:nvPr/>
              </p14:nvContentPartPr>
              <p14:xfrm>
                <a:off x="10323464" y="5558682"/>
                <a:ext cx="35280" cy="196200"/>
              </p14:xfrm>
            </p:contentPart>
          </mc:Choice>
          <mc:Fallback xmlns="">
            <p:pic>
              <p:nvPicPr>
                <p:cNvPr id="269" name="Ink 268">
                  <a:extLst>
                    <a:ext uri="{FF2B5EF4-FFF2-40B4-BE49-F238E27FC236}">
                      <a16:creationId xmlns:a16="http://schemas.microsoft.com/office/drawing/2014/main" id="{AEB669D0-FCF0-2165-9A4D-1F8FB3D36DD0}"/>
                    </a:ext>
                  </a:extLst>
                </p:cNvPr>
                <p:cNvPicPr/>
                <p:nvPr/>
              </p:nvPicPr>
              <p:blipFill>
                <a:blip r:embed="rId348"/>
                <a:stretch>
                  <a:fillRect/>
                </a:stretch>
              </p:blipFill>
              <p:spPr>
                <a:xfrm>
                  <a:off x="10314464" y="5549682"/>
                  <a:ext cx="529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70" name="Ink 269">
                  <a:extLst>
                    <a:ext uri="{FF2B5EF4-FFF2-40B4-BE49-F238E27FC236}">
                      <a16:creationId xmlns:a16="http://schemas.microsoft.com/office/drawing/2014/main" id="{B5A6CA0A-5E96-F1F6-FD92-598B90CCE245}"/>
                    </a:ext>
                  </a:extLst>
                </p14:cNvPr>
                <p14:cNvContentPartPr/>
                <p14:nvPr/>
              </p14:nvContentPartPr>
              <p14:xfrm>
                <a:off x="10174424" y="5478042"/>
                <a:ext cx="347760" cy="357480"/>
              </p14:xfrm>
            </p:contentPart>
          </mc:Choice>
          <mc:Fallback xmlns="">
            <p:pic>
              <p:nvPicPr>
                <p:cNvPr id="270" name="Ink 269">
                  <a:extLst>
                    <a:ext uri="{FF2B5EF4-FFF2-40B4-BE49-F238E27FC236}">
                      <a16:creationId xmlns:a16="http://schemas.microsoft.com/office/drawing/2014/main" id="{B5A6CA0A-5E96-F1F6-FD92-598B90CCE245}"/>
                    </a:ext>
                  </a:extLst>
                </p:cNvPr>
                <p:cNvPicPr/>
                <p:nvPr/>
              </p:nvPicPr>
              <p:blipFill>
                <a:blip r:embed="rId350"/>
                <a:stretch>
                  <a:fillRect/>
                </a:stretch>
              </p:blipFill>
              <p:spPr>
                <a:xfrm>
                  <a:off x="10165784" y="5469402"/>
                  <a:ext cx="365400" cy="375120"/>
                </a:xfrm>
                <a:prstGeom prst="rect">
                  <a:avLst/>
                </a:prstGeom>
              </p:spPr>
            </p:pic>
          </mc:Fallback>
        </mc:AlternateContent>
      </p:grpSp>
      <p:grpSp>
        <p:nvGrpSpPr>
          <p:cNvPr id="274" name="Group 273">
            <a:extLst>
              <a:ext uri="{FF2B5EF4-FFF2-40B4-BE49-F238E27FC236}">
                <a16:creationId xmlns:a16="http://schemas.microsoft.com/office/drawing/2014/main" id="{F93F88CB-0511-2E34-AC86-56FB765BC4A9}"/>
              </a:ext>
            </a:extLst>
          </p:cNvPr>
          <p:cNvGrpSpPr/>
          <p:nvPr/>
        </p:nvGrpSpPr>
        <p:grpSpPr>
          <a:xfrm>
            <a:off x="3656984" y="5572722"/>
            <a:ext cx="372960" cy="451440"/>
            <a:chOff x="3656984" y="5572722"/>
            <a:chExt cx="372960" cy="451440"/>
          </a:xfrm>
        </p:grpSpPr>
        <mc:AlternateContent xmlns:mc="http://schemas.openxmlformats.org/markup-compatibility/2006" xmlns:p14="http://schemas.microsoft.com/office/powerpoint/2010/main">
          <mc:Choice Requires="p14">
            <p:contentPart p14:bwMode="auto" r:id="rId351">
              <p14:nvContentPartPr>
                <p14:cNvPr id="272" name="Ink 271">
                  <a:extLst>
                    <a:ext uri="{FF2B5EF4-FFF2-40B4-BE49-F238E27FC236}">
                      <a16:creationId xmlns:a16="http://schemas.microsoft.com/office/drawing/2014/main" id="{2CA4D065-FD53-0519-CB9F-2F9388256C32}"/>
                    </a:ext>
                  </a:extLst>
                </p14:cNvPr>
                <p14:cNvContentPartPr/>
                <p14:nvPr/>
              </p14:nvContentPartPr>
              <p14:xfrm>
                <a:off x="3705944" y="5652282"/>
                <a:ext cx="178560" cy="253440"/>
              </p14:xfrm>
            </p:contentPart>
          </mc:Choice>
          <mc:Fallback xmlns="">
            <p:pic>
              <p:nvPicPr>
                <p:cNvPr id="272" name="Ink 271">
                  <a:extLst>
                    <a:ext uri="{FF2B5EF4-FFF2-40B4-BE49-F238E27FC236}">
                      <a16:creationId xmlns:a16="http://schemas.microsoft.com/office/drawing/2014/main" id="{2CA4D065-FD53-0519-CB9F-2F9388256C32}"/>
                    </a:ext>
                  </a:extLst>
                </p:cNvPr>
                <p:cNvPicPr/>
                <p:nvPr/>
              </p:nvPicPr>
              <p:blipFill>
                <a:blip r:embed="rId352"/>
                <a:stretch>
                  <a:fillRect/>
                </a:stretch>
              </p:blipFill>
              <p:spPr>
                <a:xfrm>
                  <a:off x="3697304" y="5643642"/>
                  <a:ext cx="1962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73" name="Ink 272">
                  <a:extLst>
                    <a:ext uri="{FF2B5EF4-FFF2-40B4-BE49-F238E27FC236}">
                      <a16:creationId xmlns:a16="http://schemas.microsoft.com/office/drawing/2014/main" id="{6FA3BCB7-D88F-337A-7B81-BB1F9545ACBD}"/>
                    </a:ext>
                  </a:extLst>
                </p14:cNvPr>
                <p14:cNvContentPartPr/>
                <p14:nvPr/>
              </p14:nvContentPartPr>
              <p14:xfrm>
                <a:off x="3656984" y="5572722"/>
                <a:ext cx="372960" cy="451440"/>
              </p14:xfrm>
            </p:contentPart>
          </mc:Choice>
          <mc:Fallback xmlns="">
            <p:pic>
              <p:nvPicPr>
                <p:cNvPr id="273" name="Ink 272">
                  <a:extLst>
                    <a:ext uri="{FF2B5EF4-FFF2-40B4-BE49-F238E27FC236}">
                      <a16:creationId xmlns:a16="http://schemas.microsoft.com/office/drawing/2014/main" id="{6FA3BCB7-D88F-337A-7B81-BB1F9545ACBD}"/>
                    </a:ext>
                  </a:extLst>
                </p:cNvPr>
                <p:cNvPicPr/>
                <p:nvPr/>
              </p:nvPicPr>
              <p:blipFill>
                <a:blip r:embed="rId354"/>
                <a:stretch>
                  <a:fillRect/>
                </a:stretch>
              </p:blipFill>
              <p:spPr>
                <a:xfrm>
                  <a:off x="3648344" y="5563722"/>
                  <a:ext cx="390600" cy="469080"/>
                </a:xfrm>
                <a:prstGeom prst="rect">
                  <a:avLst/>
                </a:prstGeom>
              </p:spPr>
            </p:pic>
          </mc:Fallback>
        </mc:AlternateContent>
      </p:grpSp>
      <p:grpSp>
        <p:nvGrpSpPr>
          <p:cNvPr id="277" name="Group 276">
            <a:extLst>
              <a:ext uri="{FF2B5EF4-FFF2-40B4-BE49-F238E27FC236}">
                <a16:creationId xmlns:a16="http://schemas.microsoft.com/office/drawing/2014/main" id="{F0C8D83D-F6BF-3D3F-02F4-808DA65EA572}"/>
              </a:ext>
            </a:extLst>
          </p:cNvPr>
          <p:cNvGrpSpPr/>
          <p:nvPr/>
        </p:nvGrpSpPr>
        <p:grpSpPr>
          <a:xfrm>
            <a:off x="3716744" y="4238562"/>
            <a:ext cx="351360" cy="380520"/>
            <a:chOff x="3716744" y="4238562"/>
            <a:chExt cx="351360" cy="380520"/>
          </a:xfrm>
        </p:grpSpPr>
        <mc:AlternateContent xmlns:mc="http://schemas.openxmlformats.org/markup-compatibility/2006" xmlns:p14="http://schemas.microsoft.com/office/powerpoint/2010/main">
          <mc:Choice Requires="p14">
            <p:contentPart p14:bwMode="auto" r:id="rId355">
              <p14:nvContentPartPr>
                <p14:cNvPr id="275" name="Ink 274">
                  <a:extLst>
                    <a:ext uri="{FF2B5EF4-FFF2-40B4-BE49-F238E27FC236}">
                      <a16:creationId xmlns:a16="http://schemas.microsoft.com/office/drawing/2014/main" id="{1316C5B9-F07E-2485-0507-34E5A53605EE}"/>
                    </a:ext>
                  </a:extLst>
                </p14:cNvPr>
                <p14:cNvContentPartPr/>
                <p14:nvPr/>
              </p14:nvContentPartPr>
              <p14:xfrm>
                <a:off x="3805304" y="4314522"/>
                <a:ext cx="142200" cy="199080"/>
              </p14:xfrm>
            </p:contentPart>
          </mc:Choice>
          <mc:Fallback xmlns="">
            <p:pic>
              <p:nvPicPr>
                <p:cNvPr id="275" name="Ink 274">
                  <a:extLst>
                    <a:ext uri="{FF2B5EF4-FFF2-40B4-BE49-F238E27FC236}">
                      <a16:creationId xmlns:a16="http://schemas.microsoft.com/office/drawing/2014/main" id="{1316C5B9-F07E-2485-0507-34E5A53605EE}"/>
                    </a:ext>
                  </a:extLst>
                </p:cNvPr>
                <p:cNvPicPr/>
                <p:nvPr/>
              </p:nvPicPr>
              <p:blipFill>
                <a:blip r:embed="rId356"/>
                <a:stretch>
                  <a:fillRect/>
                </a:stretch>
              </p:blipFill>
              <p:spPr>
                <a:xfrm>
                  <a:off x="3796664" y="4305522"/>
                  <a:ext cx="1598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76" name="Ink 275">
                  <a:extLst>
                    <a:ext uri="{FF2B5EF4-FFF2-40B4-BE49-F238E27FC236}">
                      <a16:creationId xmlns:a16="http://schemas.microsoft.com/office/drawing/2014/main" id="{1818AB64-550F-65F5-4373-C87DC6E5024F}"/>
                    </a:ext>
                  </a:extLst>
                </p14:cNvPr>
                <p14:cNvContentPartPr/>
                <p14:nvPr/>
              </p14:nvContentPartPr>
              <p14:xfrm>
                <a:off x="3716744" y="4238562"/>
                <a:ext cx="351360" cy="380520"/>
              </p14:xfrm>
            </p:contentPart>
          </mc:Choice>
          <mc:Fallback xmlns="">
            <p:pic>
              <p:nvPicPr>
                <p:cNvPr id="276" name="Ink 275">
                  <a:extLst>
                    <a:ext uri="{FF2B5EF4-FFF2-40B4-BE49-F238E27FC236}">
                      <a16:creationId xmlns:a16="http://schemas.microsoft.com/office/drawing/2014/main" id="{1818AB64-550F-65F5-4373-C87DC6E5024F}"/>
                    </a:ext>
                  </a:extLst>
                </p:cNvPr>
                <p:cNvPicPr/>
                <p:nvPr/>
              </p:nvPicPr>
              <p:blipFill>
                <a:blip r:embed="rId358"/>
                <a:stretch>
                  <a:fillRect/>
                </a:stretch>
              </p:blipFill>
              <p:spPr>
                <a:xfrm>
                  <a:off x="3707744" y="4229562"/>
                  <a:ext cx="369000" cy="398160"/>
                </a:xfrm>
                <a:prstGeom prst="rect">
                  <a:avLst/>
                </a:prstGeom>
              </p:spPr>
            </p:pic>
          </mc:Fallback>
        </mc:AlternateContent>
      </p:grpSp>
      <p:grpSp>
        <p:nvGrpSpPr>
          <p:cNvPr id="280" name="Group 279">
            <a:extLst>
              <a:ext uri="{FF2B5EF4-FFF2-40B4-BE49-F238E27FC236}">
                <a16:creationId xmlns:a16="http://schemas.microsoft.com/office/drawing/2014/main" id="{455881A7-BBB7-0D0E-D281-1AC5A61677E3}"/>
              </a:ext>
            </a:extLst>
          </p:cNvPr>
          <p:cNvGrpSpPr/>
          <p:nvPr/>
        </p:nvGrpSpPr>
        <p:grpSpPr>
          <a:xfrm>
            <a:off x="3836624" y="2956602"/>
            <a:ext cx="425160" cy="406440"/>
            <a:chOff x="3836624" y="2956602"/>
            <a:chExt cx="425160" cy="406440"/>
          </a:xfrm>
        </p:grpSpPr>
        <mc:AlternateContent xmlns:mc="http://schemas.openxmlformats.org/markup-compatibility/2006" xmlns:p14="http://schemas.microsoft.com/office/powerpoint/2010/main">
          <mc:Choice Requires="p14">
            <p:contentPart p14:bwMode="auto" r:id="rId359">
              <p14:nvContentPartPr>
                <p14:cNvPr id="278" name="Ink 277">
                  <a:extLst>
                    <a:ext uri="{FF2B5EF4-FFF2-40B4-BE49-F238E27FC236}">
                      <a16:creationId xmlns:a16="http://schemas.microsoft.com/office/drawing/2014/main" id="{7D261378-3FDF-6906-BE49-5C9CB738EFB4}"/>
                    </a:ext>
                  </a:extLst>
                </p14:cNvPr>
                <p14:cNvContentPartPr/>
                <p14:nvPr/>
              </p14:nvContentPartPr>
              <p14:xfrm>
                <a:off x="3959384" y="3064242"/>
                <a:ext cx="155520" cy="187560"/>
              </p14:xfrm>
            </p:contentPart>
          </mc:Choice>
          <mc:Fallback xmlns="">
            <p:pic>
              <p:nvPicPr>
                <p:cNvPr id="278" name="Ink 277">
                  <a:extLst>
                    <a:ext uri="{FF2B5EF4-FFF2-40B4-BE49-F238E27FC236}">
                      <a16:creationId xmlns:a16="http://schemas.microsoft.com/office/drawing/2014/main" id="{7D261378-3FDF-6906-BE49-5C9CB738EFB4}"/>
                    </a:ext>
                  </a:extLst>
                </p:cNvPr>
                <p:cNvPicPr/>
                <p:nvPr/>
              </p:nvPicPr>
              <p:blipFill>
                <a:blip r:embed="rId360"/>
                <a:stretch>
                  <a:fillRect/>
                </a:stretch>
              </p:blipFill>
              <p:spPr>
                <a:xfrm>
                  <a:off x="3950384" y="3055602"/>
                  <a:ext cx="173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79" name="Ink 278">
                  <a:extLst>
                    <a:ext uri="{FF2B5EF4-FFF2-40B4-BE49-F238E27FC236}">
                      <a16:creationId xmlns:a16="http://schemas.microsoft.com/office/drawing/2014/main" id="{E9EC25B7-69EF-D7C3-9E5C-EA91AEC84CBA}"/>
                    </a:ext>
                  </a:extLst>
                </p14:cNvPr>
                <p14:cNvContentPartPr/>
                <p14:nvPr/>
              </p14:nvContentPartPr>
              <p14:xfrm>
                <a:off x="3836624" y="2956602"/>
                <a:ext cx="425160" cy="406440"/>
              </p14:xfrm>
            </p:contentPart>
          </mc:Choice>
          <mc:Fallback xmlns="">
            <p:pic>
              <p:nvPicPr>
                <p:cNvPr id="279" name="Ink 278">
                  <a:extLst>
                    <a:ext uri="{FF2B5EF4-FFF2-40B4-BE49-F238E27FC236}">
                      <a16:creationId xmlns:a16="http://schemas.microsoft.com/office/drawing/2014/main" id="{E9EC25B7-69EF-D7C3-9E5C-EA91AEC84CBA}"/>
                    </a:ext>
                  </a:extLst>
                </p:cNvPr>
                <p:cNvPicPr/>
                <p:nvPr/>
              </p:nvPicPr>
              <p:blipFill>
                <a:blip r:embed="rId362"/>
                <a:stretch>
                  <a:fillRect/>
                </a:stretch>
              </p:blipFill>
              <p:spPr>
                <a:xfrm>
                  <a:off x="3827624" y="2947962"/>
                  <a:ext cx="442800" cy="424080"/>
                </a:xfrm>
                <a:prstGeom prst="rect">
                  <a:avLst/>
                </a:prstGeom>
              </p:spPr>
            </p:pic>
          </mc:Fallback>
        </mc:AlternateContent>
      </p:grpSp>
      <p:grpSp>
        <p:nvGrpSpPr>
          <p:cNvPr id="296" name="Group 295">
            <a:extLst>
              <a:ext uri="{FF2B5EF4-FFF2-40B4-BE49-F238E27FC236}">
                <a16:creationId xmlns:a16="http://schemas.microsoft.com/office/drawing/2014/main" id="{8E090586-C106-6063-D72E-C22830ACA86E}"/>
              </a:ext>
            </a:extLst>
          </p:cNvPr>
          <p:cNvGrpSpPr/>
          <p:nvPr/>
        </p:nvGrpSpPr>
        <p:grpSpPr>
          <a:xfrm>
            <a:off x="6862784" y="3506682"/>
            <a:ext cx="3378600" cy="614160"/>
            <a:chOff x="6862784" y="3506682"/>
            <a:chExt cx="3378600" cy="614160"/>
          </a:xfrm>
        </p:grpSpPr>
        <mc:AlternateContent xmlns:mc="http://schemas.openxmlformats.org/markup-compatibility/2006" xmlns:p14="http://schemas.microsoft.com/office/powerpoint/2010/main">
          <mc:Choice Requires="p14">
            <p:contentPart p14:bwMode="auto" r:id="rId363">
              <p14:nvContentPartPr>
                <p14:cNvPr id="281" name="Ink 280">
                  <a:extLst>
                    <a:ext uri="{FF2B5EF4-FFF2-40B4-BE49-F238E27FC236}">
                      <a16:creationId xmlns:a16="http://schemas.microsoft.com/office/drawing/2014/main" id="{F255C393-186B-11AA-6C4F-2E09928D9849}"/>
                    </a:ext>
                  </a:extLst>
                </p14:cNvPr>
                <p14:cNvContentPartPr/>
                <p14:nvPr/>
              </p14:nvContentPartPr>
              <p14:xfrm>
                <a:off x="6862784" y="3584082"/>
                <a:ext cx="105120" cy="7560"/>
              </p14:xfrm>
            </p:contentPart>
          </mc:Choice>
          <mc:Fallback xmlns="">
            <p:pic>
              <p:nvPicPr>
                <p:cNvPr id="281" name="Ink 280">
                  <a:extLst>
                    <a:ext uri="{FF2B5EF4-FFF2-40B4-BE49-F238E27FC236}">
                      <a16:creationId xmlns:a16="http://schemas.microsoft.com/office/drawing/2014/main" id="{F255C393-186B-11AA-6C4F-2E09928D9849}"/>
                    </a:ext>
                  </a:extLst>
                </p:cNvPr>
                <p:cNvPicPr/>
                <p:nvPr/>
              </p:nvPicPr>
              <p:blipFill>
                <a:blip r:embed="rId364"/>
                <a:stretch>
                  <a:fillRect/>
                </a:stretch>
              </p:blipFill>
              <p:spPr>
                <a:xfrm>
                  <a:off x="6854144" y="3575082"/>
                  <a:ext cx="1227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82" name="Ink 281">
                  <a:extLst>
                    <a:ext uri="{FF2B5EF4-FFF2-40B4-BE49-F238E27FC236}">
                      <a16:creationId xmlns:a16="http://schemas.microsoft.com/office/drawing/2014/main" id="{15E1B4B5-3BEE-E1E3-65C6-54ECC126964D}"/>
                    </a:ext>
                  </a:extLst>
                </p14:cNvPr>
                <p14:cNvContentPartPr/>
                <p14:nvPr/>
              </p14:nvContentPartPr>
              <p14:xfrm>
                <a:off x="7175624" y="3604242"/>
                <a:ext cx="83880" cy="7200"/>
              </p14:xfrm>
            </p:contentPart>
          </mc:Choice>
          <mc:Fallback xmlns="">
            <p:pic>
              <p:nvPicPr>
                <p:cNvPr id="282" name="Ink 281">
                  <a:extLst>
                    <a:ext uri="{FF2B5EF4-FFF2-40B4-BE49-F238E27FC236}">
                      <a16:creationId xmlns:a16="http://schemas.microsoft.com/office/drawing/2014/main" id="{15E1B4B5-3BEE-E1E3-65C6-54ECC126964D}"/>
                    </a:ext>
                  </a:extLst>
                </p:cNvPr>
                <p:cNvPicPr/>
                <p:nvPr/>
              </p:nvPicPr>
              <p:blipFill>
                <a:blip r:embed="rId366"/>
                <a:stretch>
                  <a:fillRect/>
                </a:stretch>
              </p:blipFill>
              <p:spPr>
                <a:xfrm>
                  <a:off x="7166984" y="3595602"/>
                  <a:ext cx="1015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83" name="Ink 282">
                  <a:extLst>
                    <a:ext uri="{FF2B5EF4-FFF2-40B4-BE49-F238E27FC236}">
                      <a16:creationId xmlns:a16="http://schemas.microsoft.com/office/drawing/2014/main" id="{02F4B96D-5C22-E9DA-CFC8-6504A28A127E}"/>
                    </a:ext>
                  </a:extLst>
                </p14:cNvPr>
                <p14:cNvContentPartPr/>
                <p14:nvPr/>
              </p14:nvContentPartPr>
              <p14:xfrm>
                <a:off x="7407824" y="3604242"/>
                <a:ext cx="79200" cy="7560"/>
              </p14:xfrm>
            </p:contentPart>
          </mc:Choice>
          <mc:Fallback xmlns="">
            <p:pic>
              <p:nvPicPr>
                <p:cNvPr id="283" name="Ink 282">
                  <a:extLst>
                    <a:ext uri="{FF2B5EF4-FFF2-40B4-BE49-F238E27FC236}">
                      <a16:creationId xmlns:a16="http://schemas.microsoft.com/office/drawing/2014/main" id="{02F4B96D-5C22-E9DA-CFC8-6504A28A127E}"/>
                    </a:ext>
                  </a:extLst>
                </p:cNvPr>
                <p:cNvPicPr/>
                <p:nvPr/>
              </p:nvPicPr>
              <p:blipFill>
                <a:blip r:embed="rId368"/>
                <a:stretch>
                  <a:fillRect/>
                </a:stretch>
              </p:blipFill>
              <p:spPr>
                <a:xfrm>
                  <a:off x="7399184" y="3595602"/>
                  <a:ext cx="968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84" name="Ink 283">
                  <a:extLst>
                    <a:ext uri="{FF2B5EF4-FFF2-40B4-BE49-F238E27FC236}">
                      <a16:creationId xmlns:a16="http://schemas.microsoft.com/office/drawing/2014/main" id="{22D1A899-AFD1-1777-CB7A-E0DD41FC1E9B}"/>
                    </a:ext>
                  </a:extLst>
                </p14:cNvPr>
                <p14:cNvContentPartPr/>
                <p14:nvPr/>
              </p14:nvContentPartPr>
              <p14:xfrm>
                <a:off x="7507904" y="3531522"/>
                <a:ext cx="60120" cy="349560"/>
              </p14:xfrm>
            </p:contentPart>
          </mc:Choice>
          <mc:Fallback xmlns="">
            <p:pic>
              <p:nvPicPr>
                <p:cNvPr id="284" name="Ink 283">
                  <a:extLst>
                    <a:ext uri="{FF2B5EF4-FFF2-40B4-BE49-F238E27FC236}">
                      <a16:creationId xmlns:a16="http://schemas.microsoft.com/office/drawing/2014/main" id="{22D1A899-AFD1-1777-CB7A-E0DD41FC1E9B}"/>
                    </a:ext>
                  </a:extLst>
                </p:cNvPr>
                <p:cNvPicPr/>
                <p:nvPr/>
              </p:nvPicPr>
              <p:blipFill>
                <a:blip r:embed="rId370"/>
                <a:stretch>
                  <a:fillRect/>
                </a:stretch>
              </p:blipFill>
              <p:spPr>
                <a:xfrm>
                  <a:off x="7499264" y="3522522"/>
                  <a:ext cx="777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85" name="Ink 284">
                  <a:extLst>
                    <a:ext uri="{FF2B5EF4-FFF2-40B4-BE49-F238E27FC236}">
                      <a16:creationId xmlns:a16="http://schemas.microsoft.com/office/drawing/2014/main" id="{CDE4334B-4B50-58C6-5748-9815942411C4}"/>
                    </a:ext>
                  </a:extLst>
                </p14:cNvPr>
                <p14:cNvContentPartPr/>
                <p14:nvPr/>
              </p14:nvContentPartPr>
              <p14:xfrm>
                <a:off x="7478384" y="3506682"/>
                <a:ext cx="2193840" cy="576000"/>
              </p14:xfrm>
            </p:contentPart>
          </mc:Choice>
          <mc:Fallback xmlns="">
            <p:pic>
              <p:nvPicPr>
                <p:cNvPr id="285" name="Ink 284">
                  <a:extLst>
                    <a:ext uri="{FF2B5EF4-FFF2-40B4-BE49-F238E27FC236}">
                      <a16:creationId xmlns:a16="http://schemas.microsoft.com/office/drawing/2014/main" id="{CDE4334B-4B50-58C6-5748-9815942411C4}"/>
                    </a:ext>
                  </a:extLst>
                </p:cNvPr>
                <p:cNvPicPr/>
                <p:nvPr/>
              </p:nvPicPr>
              <p:blipFill>
                <a:blip r:embed="rId372"/>
                <a:stretch>
                  <a:fillRect/>
                </a:stretch>
              </p:blipFill>
              <p:spPr>
                <a:xfrm>
                  <a:off x="7469384" y="3497682"/>
                  <a:ext cx="2211480" cy="59364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86" name="Ink 285">
                  <a:extLst>
                    <a:ext uri="{FF2B5EF4-FFF2-40B4-BE49-F238E27FC236}">
                      <a16:creationId xmlns:a16="http://schemas.microsoft.com/office/drawing/2014/main" id="{7DB64BBB-DC87-E763-B01C-B6A4A56CA69F}"/>
                    </a:ext>
                  </a:extLst>
                </p14:cNvPr>
                <p14:cNvContentPartPr/>
                <p14:nvPr/>
              </p14:nvContentPartPr>
              <p14:xfrm>
                <a:off x="7805264" y="3743562"/>
                <a:ext cx="38160" cy="172800"/>
              </p14:xfrm>
            </p:contentPart>
          </mc:Choice>
          <mc:Fallback xmlns="">
            <p:pic>
              <p:nvPicPr>
                <p:cNvPr id="286" name="Ink 285">
                  <a:extLst>
                    <a:ext uri="{FF2B5EF4-FFF2-40B4-BE49-F238E27FC236}">
                      <a16:creationId xmlns:a16="http://schemas.microsoft.com/office/drawing/2014/main" id="{7DB64BBB-DC87-E763-B01C-B6A4A56CA69F}"/>
                    </a:ext>
                  </a:extLst>
                </p:cNvPr>
                <p:cNvPicPr/>
                <p:nvPr/>
              </p:nvPicPr>
              <p:blipFill>
                <a:blip r:embed="rId374"/>
                <a:stretch>
                  <a:fillRect/>
                </a:stretch>
              </p:blipFill>
              <p:spPr>
                <a:xfrm>
                  <a:off x="7796624" y="3734922"/>
                  <a:ext cx="558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87" name="Ink 286">
                  <a:extLst>
                    <a:ext uri="{FF2B5EF4-FFF2-40B4-BE49-F238E27FC236}">
                      <a16:creationId xmlns:a16="http://schemas.microsoft.com/office/drawing/2014/main" id="{0C789543-6602-C133-DC0B-EC9FCA5B6569}"/>
                    </a:ext>
                  </a:extLst>
                </p14:cNvPr>
                <p14:cNvContentPartPr/>
                <p14:nvPr/>
              </p14:nvContentPartPr>
              <p14:xfrm>
                <a:off x="7772144" y="3657882"/>
                <a:ext cx="183600" cy="246240"/>
              </p14:xfrm>
            </p:contentPart>
          </mc:Choice>
          <mc:Fallback xmlns="">
            <p:pic>
              <p:nvPicPr>
                <p:cNvPr id="287" name="Ink 286">
                  <a:extLst>
                    <a:ext uri="{FF2B5EF4-FFF2-40B4-BE49-F238E27FC236}">
                      <a16:creationId xmlns:a16="http://schemas.microsoft.com/office/drawing/2014/main" id="{0C789543-6602-C133-DC0B-EC9FCA5B6569}"/>
                    </a:ext>
                  </a:extLst>
                </p:cNvPr>
                <p:cNvPicPr/>
                <p:nvPr/>
              </p:nvPicPr>
              <p:blipFill>
                <a:blip r:embed="rId376"/>
                <a:stretch>
                  <a:fillRect/>
                </a:stretch>
              </p:blipFill>
              <p:spPr>
                <a:xfrm>
                  <a:off x="7763504" y="3648882"/>
                  <a:ext cx="2012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88" name="Ink 287">
                  <a:extLst>
                    <a:ext uri="{FF2B5EF4-FFF2-40B4-BE49-F238E27FC236}">
                      <a16:creationId xmlns:a16="http://schemas.microsoft.com/office/drawing/2014/main" id="{0EEC405B-EE93-F397-B441-2D16D82ADAC1}"/>
                    </a:ext>
                  </a:extLst>
                </p14:cNvPr>
                <p14:cNvContentPartPr/>
                <p14:nvPr/>
              </p14:nvContentPartPr>
              <p14:xfrm>
                <a:off x="8030624" y="3734202"/>
                <a:ext cx="30600" cy="169200"/>
              </p14:xfrm>
            </p:contentPart>
          </mc:Choice>
          <mc:Fallback xmlns="">
            <p:pic>
              <p:nvPicPr>
                <p:cNvPr id="288" name="Ink 287">
                  <a:extLst>
                    <a:ext uri="{FF2B5EF4-FFF2-40B4-BE49-F238E27FC236}">
                      <a16:creationId xmlns:a16="http://schemas.microsoft.com/office/drawing/2014/main" id="{0EEC405B-EE93-F397-B441-2D16D82ADAC1}"/>
                    </a:ext>
                  </a:extLst>
                </p:cNvPr>
                <p:cNvPicPr/>
                <p:nvPr/>
              </p:nvPicPr>
              <p:blipFill>
                <a:blip r:embed="rId378"/>
                <a:stretch>
                  <a:fillRect/>
                </a:stretch>
              </p:blipFill>
              <p:spPr>
                <a:xfrm>
                  <a:off x="8021984" y="3725202"/>
                  <a:ext cx="482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89" name="Ink 288">
                  <a:extLst>
                    <a:ext uri="{FF2B5EF4-FFF2-40B4-BE49-F238E27FC236}">
                      <a16:creationId xmlns:a16="http://schemas.microsoft.com/office/drawing/2014/main" id="{E2BC9B16-8B9B-18A1-D747-70345DDECF14}"/>
                    </a:ext>
                  </a:extLst>
                </p14:cNvPr>
                <p14:cNvContentPartPr/>
                <p14:nvPr/>
              </p14:nvContentPartPr>
              <p14:xfrm>
                <a:off x="7997504" y="3678402"/>
                <a:ext cx="187920" cy="236520"/>
              </p14:xfrm>
            </p:contentPart>
          </mc:Choice>
          <mc:Fallback xmlns="">
            <p:pic>
              <p:nvPicPr>
                <p:cNvPr id="289" name="Ink 288">
                  <a:extLst>
                    <a:ext uri="{FF2B5EF4-FFF2-40B4-BE49-F238E27FC236}">
                      <a16:creationId xmlns:a16="http://schemas.microsoft.com/office/drawing/2014/main" id="{E2BC9B16-8B9B-18A1-D747-70345DDECF14}"/>
                    </a:ext>
                  </a:extLst>
                </p:cNvPr>
                <p:cNvPicPr/>
                <p:nvPr/>
              </p:nvPicPr>
              <p:blipFill>
                <a:blip r:embed="rId380"/>
                <a:stretch>
                  <a:fillRect/>
                </a:stretch>
              </p:blipFill>
              <p:spPr>
                <a:xfrm>
                  <a:off x="7988864" y="3669402"/>
                  <a:ext cx="2055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90" name="Ink 289">
                  <a:extLst>
                    <a:ext uri="{FF2B5EF4-FFF2-40B4-BE49-F238E27FC236}">
                      <a16:creationId xmlns:a16="http://schemas.microsoft.com/office/drawing/2014/main" id="{FE231DEA-D403-CBEE-4841-95DB999E4202}"/>
                    </a:ext>
                  </a:extLst>
                </p14:cNvPr>
                <p14:cNvContentPartPr/>
                <p14:nvPr/>
              </p14:nvContentPartPr>
              <p14:xfrm>
                <a:off x="8246624" y="3723762"/>
                <a:ext cx="104040" cy="194760"/>
              </p14:xfrm>
            </p:contentPart>
          </mc:Choice>
          <mc:Fallback xmlns="">
            <p:pic>
              <p:nvPicPr>
                <p:cNvPr id="290" name="Ink 289">
                  <a:extLst>
                    <a:ext uri="{FF2B5EF4-FFF2-40B4-BE49-F238E27FC236}">
                      <a16:creationId xmlns:a16="http://schemas.microsoft.com/office/drawing/2014/main" id="{FE231DEA-D403-CBEE-4841-95DB999E4202}"/>
                    </a:ext>
                  </a:extLst>
                </p:cNvPr>
                <p:cNvPicPr/>
                <p:nvPr/>
              </p:nvPicPr>
              <p:blipFill>
                <a:blip r:embed="rId382"/>
                <a:stretch>
                  <a:fillRect/>
                </a:stretch>
              </p:blipFill>
              <p:spPr>
                <a:xfrm>
                  <a:off x="8237624" y="3714762"/>
                  <a:ext cx="1216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91" name="Ink 290">
                  <a:extLst>
                    <a:ext uri="{FF2B5EF4-FFF2-40B4-BE49-F238E27FC236}">
                      <a16:creationId xmlns:a16="http://schemas.microsoft.com/office/drawing/2014/main" id="{D31B971D-0317-E09E-99A6-792E913AD725}"/>
                    </a:ext>
                  </a:extLst>
                </p14:cNvPr>
                <p14:cNvContentPartPr/>
                <p14:nvPr/>
              </p14:nvContentPartPr>
              <p14:xfrm>
                <a:off x="8294144" y="3809442"/>
                <a:ext cx="95040" cy="20520"/>
              </p14:xfrm>
            </p:contentPart>
          </mc:Choice>
          <mc:Fallback xmlns="">
            <p:pic>
              <p:nvPicPr>
                <p:cNvPr id="291" name="Ink 290">
                  <a:extLst>
                    <a:ext uri="{FF2B5EF4-FFF2-40B4-BE49-F238E27FC236}">
                      <a16:creationId xmlns:a16="http://schemas.microsoft.com/office/drawing/2014/main" id="{D31B971D-0317-E09E-99A6-792E913AD725}"/>
                    </a:ext>
                  </a:extLst>
                </p:cNvPr>
                <p:cNvPicPr/>
                <p:nvPr/>
              </p:nvPicPr>
              <p:blipFill>
                <a:blip r:embed="rId384"/>
                <a:stretch>
                  <a:fillRect/>
                </a:stretch>
              </p:blipFill>
              <p:spPr>
                <a:xfrm>
                  <a:off x="8285504" y="3800442"/>
                  <a:ext cx="1126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93" name="Ink 292">
                  <a:extLst>
                    <a:ext uri="{FF2B5EF4-FFF2-40B4-BE49-F238E27FC236}">
                      <a16:creationId xmlns:a16="http://schemas.microsoft.com/office/drawing/2014/main" id="{1B8BD216-DE59-82C4-640E-698D6AB94F3B}"/>
                    </a:ext>
                  </a:extLst>
                </p14:cNvPr>
                <p14:cNvContentPartPr/>
                <p14:nvPr/>
              </p14:nvContentPartPr>
              <p14:xfrm>
                <a:off x="9912704" y="3787842"/>
                <a:ext cx="72360" cy="194400"/>
              </p14:xfrm>
            </p:contentPart>
          </mc:Choice>
          <mc:Fallback xmlns="">
            <p:pic>
              <p:nvPicPr>
                <p:cNvPr id="293" name="Ink 292">
                  <a:extLst>
                    <a:ext uri="{FF2B5EF4-FFF2-40B4-BE49-F238E27FC236}">
                      <a16:creationId xmlns:a16="http://schemas.microsoft.com/office/drawing/2014/main" id="{1B8BD216-DE59-82C4-640E-698D6AB94F3B}"/>
                    </a:ext>
                  </a:extLst>
                </p:cNvPr>
                <p:cNvPicPr/>
                <p:nvPr/>
              </p:nvPicPr>
              <p:blipFill>
                <a:blip r:embed="rId386"/>
                <a:stretch>
                  <a:fillRect/>
                </a:stretch>
              </p:blipFill>
              <p:spPr>
                <a:xfrm>
                  <a:off x="9903704" y="3778842"/>
                  <a:ext cx="900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94" name="Ink 293">
                  <a:extLst>
                    <a:ext uri="{FF2B5EF4-FFF2-40B4-BE49-F238E27FC236}">
                      <a16:creationId xmlns:a16="http://schemas.microsoft.com/office/drawing/2014/main" id="{55CDA8F9-20E0-B800-C187-78DFF6810200}"/>
                    </a:ext>
                  </a:extLst>
                </p14:cNvPr>
                <p14:cNvContentPartPr/>
                <p14:nvPr/>
              </p14:nvContentPartPr>
              <p14:xfrm>
                <a:off x="9899384" y="3759402"/>
                <a:ext cx="226440" cy="114120"/>
              </p14:xfrm>
            </p:contentPart>
          </mc:Choice>
          <mc:Fallback xmlns="">
            <p:pic>
              <p:nvPicPr>
                <p:cNvPr id="294" name="Ink 293">
                  <a:extLst>
                    <a:ext uri="{FF2B5EF4-FFF2-40B4-BE49-F238E27FC236}">
                      <a16:creationId xmlns:a16="http://schemas.microsoft.com/office/drawing/2014/main" id="{55CDA8F9-20E0-B800-C187-78DFF6810200}"/>
                    </a:ext>
                  </a:extLst>
                </p:cNvPr>
                <p:cNvPicPr/>
                <p:nvPr/>
              </p:nvPicPr>
              <p:blipFill>
                <a:blip r:embed="rId388"/>
                <a:stretch>
                  <a:fillRect/>
                </a:stretch>
              </p:blipFill>
              <p:spPr>
                <a:xfrm>
                  <a:off x="9890384" y="3750402"/>
                  <a:ext cx="244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95" name="Ink 294">
                  <a:extLst>
                    <a:ext uri="{FF2B5EF4-FFF2-40B4-BE49-F238E27FC236}">
                      <a16:creationId xmlns:a16="http://schemas.microsoft.com/office/drawing/2014/main" id="{F3FFE2EA-88E6-26F6-1E2D-3F1BF8A52F9C}"/>
                    </a:ext>
                  </a:extLst>
                </p14:cNvPr>
                <p14:cNvContentPartPr/>
                <p14:nvPr/>
              </p14:nvContentPartPr>
              <p14:xfrm>
                <a:off x="9793184" y="3692082"/>
                <a:ext cx="448200" cy="428760"/>
              </p14:xfrm>
            </p:contentPart>
          </mc:Choice>
          <mc:Fallback xmlns="">
            <p:pic>
              <p:nvPicPr>
                <p:cNvPr id="295" name="Ink 294">
                  <a:extLst>
                    <a:ext uri="{FF2B5EF4-FFF2-40B4-BE49-F238E27FC236}">
                      <a16:creationId xmlns:a16="http://schemas.microsoft.com/office/drawing/2014/main" id="{F3FFE2EA-88E6-26F6-1E2D-3F1BF8A52F9C}"/>
                    </a:ext>
                  </a:extLst>
                </p:cNvPr>
                <p:cNvPicPr/>
                <p:nvPr/>
              </p:nvPicPr>
              <p:blipFill>
                <a:blip r:embed="rId390"/>
                <a:stretch>
                  <a:fillRect/>
                </a:stretch>
              </p:blipFill>
              <p:spPr>
                <a:xfrm>
                  <a:off x="9784544" y="3683082"/>
                  <a:ext cx="465840" cy="446400"/>
                </a:xfrm>
                <a:prstGeom prst="rect">
                  <a:avLst/>
                </a:prstGeom>
              </p:spPr>
            </p:pic>
          </mc:Fallback>
        </mc:AlternateContent>
      </p:grpSp>
      <p:grpSp>
        <p:nvGrpSpPr>
          <p:cNvPr id="299" name="Group 298">
            <a:extLst>
              <a:ext uri="{FF2B5EF4-FFF2-40B4-BE49-F238E27FC236}">
                <a16:creationId xmlns:a16="http://schemas.microsoft.com/office/drawing/2014/main" id="{7F43B583-7AE9-57CF-9D37-AF0753903CFD}"/>
              </a:ext>
            </a:extLst>
          </p:cNvPr>
          <p:cNvGrpSpPr/>
          <p:nvPr/>
        </p:nvGrpSpPr>
        <p:grpSpPr>
          <a:xfrm>
            <a:off x="3961544" y="1833042"/>
            <a:ext cx="379080" cy="409320"/>
            <a:chOff x="3961544" y="1833042"/>
            <a:chExt cx="379080" cy="409320"/>
          </a:xfrm>
        </p:grpSpPr>
        <mc:AlternateContent xmlns:mc="http://schemas.openxmlformats.org/markup-compatibility/2006" xmlns:p14="http://schemas.microsoft.com/office/powerpoint/2010/main">
          <mc:Choice Requires="p14">
            <p:contentPart p14:bwMode="auto" r:id="rId391">
              <p14:nvContentPartPr>
                <p14:cNvPr id="297" name="Ink 296">
                  <a:extLst>
                    <a:ext uri="{FF2B5EF4-FFF2-40B4-BE49-F238E27FC236}">
                      <a16:creationId xmlns:a16="http://schemas.microsoft.com/office/drawing/2014/main" id="{A8CEE39A-93DD-84D7-3DED-72CDC4BC34F1}"/>
                    </a:ext>
                  </a:extLst>
                </p14:cNvPr>
                <p14:cNvContentPartPr/>
                <p14:nvPr/>
              </p14:nvContentPartPr>
              <p14:xfrm>
                <a:off x="4052984" y="1923762"/>
                <a:ext cx="164880" cy="257760"/>
              </p14:xfrm>
            </p:contentPart>
          </mc:Choice>
          <mc:Fallback xmlns="">
            <p:pic>
              <p:nvPicPr>
                <p:cNvPr id="297" name="Ink 296">
                  <a:extLst>
                    <a:ext uri="{FF2B5EF4-FFF2-40B4-BE49-F238E27FC236}">
                      <a16:creationId xmlns:a16="http://schemas.microsoft.com/office/drawing/2014/main" id="{A8CEE39A-93DD-84D7-3DED-72CDC4BC34F1}"/>
                    </a:ext>
                  </a:extLst>
                </p:cNvPr>
                <p:cNvPicPr/>
                <p:nvPr/>
              </p:nvPicPr>
              <p:blipFill>
                <a:blip r:embed="rId392"/>
                <a:stretch>
                  <a:fillRect/>
                </a:stretch>
              </p:blipFill>
              <p:spPr>
                <a:xfrm>
                  <a:off x="4043984" y="1915122"/>
                  <a:ext cx="1825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98" name="Ink 297">
                  <a:extLst>
                    <a:ext uri="{FF2B5EF4-FFF2-40B4-BE49-F238E27FC236}">
                      <a16:creationId xmlns:a16="http://schemas.microsoft.com/office/drawing/2014/main" id="{C61F3F22-FF3F-3081-66BD-2A0F5E170EDA}"/>
                    </a:ext>
                  </a:extLst>
                </p14:cNvPr>
                <p14:cNvContentPartPr/>
                <p14:nvPr/>
              </p14:nvContentPartPr>
              <p14:xfrm>
                <a:off x="3961544" y="1833042"/>
                <a:ext cx="379080" cy="409320"/>
              </p14:xfrm>
            </p:contentPart>
          </mc:Choice>
          <mc:Fallback xmlns="">
            <p:pic>
              <p:nvPicPr>
                <p:cNvPr id="298" name="Ink 297">
                  <a:extLst>
                    <a:ext uri="{FF2B5EF4-FFF2-40B4-BE49-F238E27FC236}">
                      <a16:creationId xmlns:a16="http://schemas.microsoft.com/office/drawing/2014/main" id="{C61F3F22-FF3F-3081-66BD-2A0F5E170EDA}"/>
                    </a:ext>
                  </a:extLst>
                </p:cNvPr>
                <p:cNvPicPr/>
                <p:nvPr/>
              </p:nvPicPr>
              <p:blipFill>
                <a:blip r:embed="rId394"/>
                <a:stretch>
                  <a:fillRect/>
                </a:stretch>
              </p:blipFill>
              <p:spPr>
                <a:xfrm>
                  <a:off x="3952904" y="1824042"/>
                  <a:ext cx="396720" cy="42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5">
            <p14:nvContentPartPr>
              <p14:cNvPr id="205" name="Ink 204">
                <a:extLst>
                  <a:ext uri="{FF2B5EF4-FFF2-40B4-BE49-F238E27FC236}">
                    <a16:creationId xmlns:a16="http://schemas.microsoft.com/office/drawing/2014/main" id="{BA03A0F3-11E8-C8FC-3E97-55CD8B226AD9}"/>
                  </a:ext>
                </a:extLst>
              </p14:cNvPr>
              <p14:cNvContentPartPr/>
              <p14:nvPr/>
            </p14:nvContentPartPr>
            <p14:xfrm>
              <a:off x="5708984" y="1415802"/>
              <a:ext cx="49680" cy="255960"/>
            </p14:xfrm>
          </p:contentPart>
        </mc:Choice>
        <mc:Fallback xmlns="">
          <p:pic>
            <p:nvPicPr>
              <p:cNvPr id="205" name="Ink 204">
                <a:extLst>
                  <a:ext uri="{FF2B5EF4-FFF2-40B4-BE49-F238E27FC236}">
                    <a16:creationId xmlns:a16="http://schemas.microsoft.com/office/drawing/2014/main" id="{BA03A0F3-11E8-C8FC-3E97-55CD8B226AD9}"/>
                  </a:ext>
                </a:extLst>
              </p:cNvPr>
              <p:cNvPicPr/>
              <p:nvPr/>
            </p:nvPicPr>
            <p:blipFill>
              <a:blip r:embed="rId396"/>
              <a:stretch>
                <a:fillRect/>
              </a:stretch>
            </p:blipFill>
            <p:spPr>
              <a:xfrm>
                <a:off x="5699984" y="1407162"/>
                <a:ext cx="673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06" name="Ink 205">
                <a:extLst>
                  <a:ext uri="{FF2B5EF4-FFF2-40B4-BE49-F238E27FC236}">
                    <a16:creationId xmlns:a16="http://schemas.microsoft.com/office/drawing/2014/main" id="{8A143E7F-1DCF-B921-62AB-0FF0D55DC797}"/>
                  </a:ext>
                </a:extLst>
              </p14:cNvPr>
              <p14:cNvContentPartPr/>
              <p14:nvPr/>
            </p14:nvContentPartPr>
            <p14:xfrm>
              <a:off x="5596664" y="1404282"/>
              <a:ext cx="245160" cy="110880"/>
            </p14:xfrm>
          </p:contentPart>
        </mc:Choice>
        <mc:Fallback xmlns="">
          <p:pic>
            <p:nvPicPr>
              <p:cNvPr id="206" name="Ink 205">
                <a:extLst>
                  <a:ext uri="{FF2B5EF4-FFF2-40B4-BE49-F238E27FC236}">
                    <a16:creationId xmlns:a16="http://schemas.microsoft.com/office/drawing/2014/main" id="{8A143E7F-1DCF-B921-62AB-0FF0D55DC797}"/>
                  </a:ext>
                </a:extLst>
              </p:cNvPr>
              <p:cNvPicPr/>
              <p:nvPr/>
            </p:nvPicPr>
            <p:blipFill>
              <a:blip r:embed="rId398"/>
              <a:stretch>
                <a:fillRect/>
              </a:stretch>
            </p:blipFill>
            <p:spPr>
              <a:xfrm>
                <a:off x="5587664" y="1395642"/>
                <a:ext cx="2628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07" name="Ink 206">
                <a:extLst>
                  <a:ext uri="{FF2B5EF4-FFF2-40B4-BE49-F238E27FC236}">
                    <a16:creationId xmlns:a16="http://schemas.microsoft.com/office/drawing/2014/main" id="{5026B3FB-E7CC-BB59-44C9-11B770CF6A14}"/>
                  </a:ext>
                </a:extLst>
              </p14:cNvPr>
              <p14:cNvContentPartPr/>
              <p14:nvPr/>
            </p14:nvContentPartPr>
            <p14:xfrm>
              <a:off x="4758224" y="937002"/>
              <a:ext cx="3011040" cy="568440"/>
            </p14:xfrm>
          </p:contentPart>
        </mc:Choice>
        <mc:Fallback xmlns="">
          <p:pic>
            <p:nvPicPr>
              <p:cNvPr id="207" name="Ink 206">
                <a:extLst>
                  <a:ext uri="{FF2B5EF4-FFF2-40B4-BE49-F238E27FC236}">
                    <a16:creationId xmlns:a16="http://schemas.microsoft.com/office/drawing/2014/main" id="{5026B3FB-E7CC-BB59-44C9-11B770CF6A14}"/>
                  </a:ext>
                </a:extLst>
              </p:cNvPr>
              <p:cNvPicPr/>
              <p:nvPr/>
            </p:nvPicPr>
            <p:blipFill>
              <a:blip r:embed="rId400"/>
              <a:stretch>
                <a:fillRect/>
              </a:stretch>
            </p:blipFill>
            <p:spPr>
              <a:xfrm>
                <a:off x="4749584" y="928002"/>
                <a:ext cx="302868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08" name="Ink 207">
                <a:extLst>
                  <a:ext uri="{FF2B5EF4-FFF2-40B4-BE49-F238E27FC236}">
                    <a16:creationId xmlns:a16="http://schemas.microsoft.com/office/drawing/2014/main" id="{3C67592F-55C8-9FF3-A6D1-A9D873806648}"/>
                  </a:ext>
                </a:extLst>
              </p14:cNvPr>
              <p14:cNvContentPartPr/>
              <p14:nvPr/>
            </p14:nvContentPartPr>
            <p14:xfrm>
              <a:off x="5254664" y="1072362"/>
              <a:ext cx="194760" cy="219960"/>
            </p14:xfrm>
          </p:contentPart>
        </mc:Choice>
        <mc:Fallback xmlns="">
          <p:pic>
            <p:nvPicPr>
              <p:cNvPr id="208" name="Ink 207">
                <a:extLst>
                  <a:ext uri="{FF2B5EF4-FFF2-40B4-BE49-F238E27FC236}">
                    <a16:creationId xmlns:a16="http://schemas.microsoft.com/office/drawing/2014/main" id="{3C67592F-55C8-9FF3-A6D1-A9D873806648}"/>
                  </a:ext>
                </a:extLst>
              </p:cNvPr>
              <p:cNvPicPr/>
              <p:nvPr/>
            </p:nvPicPr>
            <p:blipFill>
              <a:blip r:embed="rId402"/>
              <a:stretch>
                <a:fillRect/>
              </a:stretch>
            </p:blipFill>
            <p:spPr>
              <a:xfrm>
                <a:off x="5245664" y="1063722"/>
                <a:ext cx="2124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09" name="Ink 208">
                <a:extLst>
                  <a:ext uri="{FF2B5EF4-FFF2-40B4-BE49-F238E27FC236}">
                    <a16:creationId xmlns:a16="http://schemas.microsoft.com/office/drawing/2014/main" id="{17313A68-7393-57B5-41FB-CB3DE41531F1}"/>
                  </a:ext>
                </a:extLst>
              </p14:cNvPr>
              <p14:cNvContentPartPr/>
              <p14:nvPr/>
            </p14:nvContentPartPr>
            <p14:xfrm>
              <a:off x="5491544" y="1084602"/>
              <a:ext cx="144360" cy="171360"/>
            </p14:xfrm>
          </p:contentPart>
        </mc:Choice>
        <mc:Fallback xmlns="">
          <p:pic>
            <p:nvPicPr>
              <p:cNvPr id="209" name="Ink 208">
                <a:extLst>
                  <a:ext uri="{FF2B5EF4-FFF2-40B4-BE49-F238E27FC236}">
                    <a16:creationId xmlns:a16="http://schemas.microsoft.com/office/drawing/2014/main" id="{17313A68-7393-57B5-41FB-CB3DE41531F1}"/>
                  </a:ext>
                </a:extLst>
              </p:cNvPr>
              <p:cNvPicPr/>
              <p:nvPr/>
            </p:nvPicPr>
            <p:blipFill>
              <a:blip r:embed="rId404"/>
              <a:stretch>
                <a:fillRect/>
              </a:stretch>
            </p:blipFill>
            <p:spPr>
              <a:xfrm>
                <a:off x="5482904" y="1075602"/>
                <a:ext cx="1620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10" name="Ink 209">
                <a:extLst>
                  <a:ext uri="{FF2B5EF4-FFF2-40B4-BE49-F238E27FC236}">
                    <a16:creationId xmlns:a16="http://schemas.microsoft.com/office/drawing/2014/main" id="{7515D5D1-A15D-ADEA-5DAB-BB990AA90CE4}"/>
                  </a:ext>
                </a:extLst>
              </p14:cNvPr>
              <p14:cNvContentPartPr/>
              <p14:nvPr/>
            </p14:nvContentPartPr>
            <p14:xfrm>
              <a:off x="5678384" y="1038522"/>
              <a:ext cx="259920" cy="208080"/>
            </p14:xfrm>
          </p:contentPart>
        </mc:Choice>
        <mc:Fallback xmlns="">
          <p:pic>
            <p:nvPicPr>
              <p:cNvPr id="210" name="Ink 209">
                <a:extLst>
                  <a:ext uri="{FF2B5EF4-FFF2-40B4-BE49-F238E27FC236}">
                    <a16:creationId xmlns:a16="http://schemas.microsoft.com/office/drawing/2014/main" id="{7515D5D1-A15D-ADEA-5DAB-BB990AA90CE4}"/>
                  </a:ext>
                </a:extLst>
              </p:cNvPr>
              <p:cNvPicPr/>
              <p:nvPr/>
            </p:nvPicPr>
            <p:blipFill>
              <a:blip r:embed="rId406"/>
              <a:stretch>
                <a:fillRect/>
              </a:stretch>
            </p:blipFill>
            <p:spPr>
              <a:xfrm>
                <a:off x="5669744" y="1029882"/>
                <a:ext cx="2775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11" name="Ink 210">
                <a:extLst>
                  <a:ext uri="{FF2B5EF4-FFF2-40B4-BE49-F238E27FC236}">
                    <a16:creationId xmlns:a16="http://schemas.microsoft.com/office/drawing/2014/main" id="{1B64B3EC-E4E4-8CBB-4C04-51D66795FB44}"/>
                  </a:ext>
                </a:extLst>
              </p14:cNvPr>
              <p14:cNvContentPartPr/>
              <p14:nvPr/>
            </p14:nvContentPartPr>
            <p14:xfrm>
              <a:off x="6003104" y="1109802"/>
              <a:ext cx="75960" cy="126720"/>
            </p14:xfrm>
          </p:contentPart>
        </mc:Choice>
        <mc:Fallback xmlns="">
          <p:pic>
            <p:nvPicPr>
              <p:cNvPr id="211" name="Ink 210">
                <a:extLst>
                  <a:ext uri="{FF2B5EF4-FFF2-40B4-BE49-F238E27FC236}">
                    <a16:creationId xmlns:a16="http://schemas.microsoft.com/office/drawing/2014/main" id="{1B64B3EC-E4E4-8CBB-4C04-51D66795FB44}"/>
                  </a:ext>
                </a:extLst>
              </p:cNvPr>
              <p:cNvPicPr/>
              <p:nvPr/>
            </p:nvPicPr>
            <p:blipFill>
              <a:blip r:embed="rId408"/>
              <a:stretch>
                <a:fillRect/>
              </a:stretch>
            </p:blipFill>
            <p:spPr>
              <a:xfrm>
                <a:off x="5994104" y="1100802"/>
                <a:ext cx="936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12" name="Ink 211">
                <a:extLst>
                  <a:ext uri="{FF2B5EF4-FFF2-40B4-BE49-F238E27FC236}">
                    <a16:creationId xmlns:a16="http://schemas.microsoft.com/office/drawing/2014/main" id="{9DE04E10-134A-FDE6-3AFE-D92A2CE161E5}"/>
                  </a:ext>
                </a:extLst>
              </p14:cNvPr>
              <p14:cNvContentPartPr/>
              <p14:nvPr/>
            </p14:nvContentPartPr>
            <p14:xfrm>
              <a:off x="6155744" y="1122762"/>
              <a:ext cx="78480" cy="118440"/>
            </p14:xfrm>
          </p:contentPart>
        </mc:Choice>
        <mc:Fallback xmlns="">
          <p:pic>
            <p:nvPicPr>
              <p:cNvPr id="212" name="Ink 211">
                <a:extLst>
                  <a:ext uri="{FF2B5EF4-FFF2-40B4-BE49-F238E27FC236}">
                    <a16:creationId xmlns:a16="http://schemas.microsoft.com/office/drawing/2014/main" id="{9DE04E10-134A-FDE6-3AFE-D92A2CE161E5}"/>
                  </a:ext>
                </a:extLst>
              </p:cNvPr>
              <p:cNvPicPr/>
              <p:nvPr/>
            </p:nvPicPr>
            <p:blipFill>
              <a:blip r:embed="rId410"/>
              <a:stretch>
                <a:fillRect/>
              </a:stretch>
            </p:blipFill>
            <p:spPr>
              <a:xfrm>
                <a:off x="6147104" y="1113762"/>
                <a:ext cx="961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13" name="Ink 212">
                <a:extLst>
                  <a:ext uri="{FF2B5EF4-FFF2-40B4-BE49-F238E27FC236}">
                    <a16:creationId xmlns:a16="http://schemas.microsoft.com/office/drawing/2014/main" id="{066E7CDD-832C-9EEF-3034-FAE362AD22A7}"/>
                  </a:ext>
                </a:extLst>
              </p14:cNvPr>
              <p14:cNvContentPartPr/>
              <p14:nvPr/>
            </p14:nvContentPartPr>
            <p14:xfrm>
              <a:off x="6264464" y="1113762"/>
              <a:ext cx="81360" cy="125280"/>
            </p14:xfrm>
          </p:contentPart>
        </mc:Choice>
        <mc:Fallback xmlns="">
          <p:pic>
            <p:nvPicPr>
              <p:cNvPr id="213" name="Ink 212">
                <a:extLst>
                  <a:ext uri="{FF2B5EF4-FFF2-40B4-BE49-F238E27FC236}">
                    <a16:creationId xmlns:a16="http://schemas.microsoft.com/office/drawing/2014/main" id="{066E7CDD-832C-9EEF-3034-FAE362AD22A7}"/>
                  </a:ext>
                </a:extLst>
              </p:cNvPr>
              <p:cNvPicPr/>
              <p:nvPr/>
            </p:nvPicPr>
            <p:blipFill>
              <a:blip r:embed="rId412"/>
              <a:stretch>
                <a:fillRect/>
              </a:stretch>
            </p:blipFill>
            <p:spPr>
              <a:xfrm>
                <a:off x="6255464" y="1104762"/>
                <a:ext cx="990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14" name="Ink 213">
                <a:extLst>
                  <a:ext uri="{FF2B5EF4-FFF2-40B4-BE49-F238E27FC236}">
                    <a16:creationId xmlns:a16="http://schemas.microsoft.com/office/drawing/2014/main" id="{EA52A633-205C-B32A-62D5-8B032EADC3DF}"/>
                  </a:ext>
                </a:extLst>
              </p14:cNvPr>
              <p14:cNvContentPartPr/>
              <p14:nvPr/>
            </p14:nvContentPartPr>
            <p14:xfrm>
              <a:off x="6534824" y="1088202"/>
              <a:ext cx="168840" cy="180360"/>
            </p14:xfrm>
          </p:contentPart>
        </mc:Choice>
        <mc:Fallback xmlns="">
          <p:pic>
            <p:nvPicPr>
              <p:cNvPr id="214" name="Ink 213">
                <a:extLst>
                  <a:ext uri="{FF2B5EF4-FFF2-40B4-BE49-F238E27FC236}">
                    <a16:creationId xmlns:a16="http://schemas.microsoft.com/office/drawing/2014/main" id="{EA52A633-205C-B32A-62D5-8B032EADC3DF}"/>
                  </a:ext>
                </a:extLst>
              </p:cNvPr>
              <p:cNvPicPr/>
              <p:nvPr/>
            </p:nvPicPr>
            <p:blipFill>
              <a:blip r:embed="rId414"/>
              <a:stretch>
                <a:fillRect/>
              </a:stretch>
            </p:blipFill>
            <p:spPr>
              <a:xfrm>
                <a:off x="6526184" y="1079202"/>
                <a:ext cx="1864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15" name="Ink 214">
                <a:extLst>
                  <a:ext uri="{FF2B5EF4-FFF2-40B4-BE49-F238E27FC236}">
                    <a16:creationId xmlns:a16="http://schemas.microsoft.com/office/drawing/2014/main" id="{9A528CEB-62EE-CA50-87EB-AFC46BE93C58}"/>
                  </a:ext>
                </a:extLst>
              </p14:cNvPr>
              <p14:cNvContentPartPr/>
              <p14:nvPr/>
            </p14:nvContentPartPr>
            <p14:xfrm>
              <a:off x="6738584" y="1136082"/>
              <a:ext cx="28440" cy="129960"/>
            </p14:xfrm>
          </p:contentPart>
        </mc:Choice>
        <mc:Fallback xmlns="">
          <p:pic>
            <p:nvPicPr>
              <p:cNvPr id="215" name="Ink 214">
                <a:extLst>
                  <a:ext uri="{FF2B5EF4-FFF2-40B4-BE49-F238E27FC236}">
                    <a16:creationId xmlns:a16="http://schemas.microsoft.com/office/drawing/2014/main" id="{9A528CEB-62EE-CA50-87EB-AFC46BE93C58}"/>
                  </a:ext>
                </a:extLst>
              </p:cNvPr>
              <p:cNvPicPr/>
              <p:nvPr/>
            </p:nvPicPr>
            <p:blipFill>
              <a:blip r:embed="rId416"/>
              <a:stretch>
                <a:fillRect/>
              </a:stretch>
            </p:blipFill>
            <p:spPr>
              <a:xfrm>
                <a:off x="6729584" y="1127082"/>
                <a:ext cx="460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16" name="Ink 215">
                <a:extLst>
                  <a:ext uri="{FF2B5EF4-FFF2-40B4-BE49-F238E27FC236}">
                    <a16:creationId xmlns:a16="http://schemas.microsoft.com/office/drawing/2014/main" id="{001BF229-0A09-50F2-D1FC-F9F50DA08CDD}"/>
                  </a:ext>
                </a:extLst>
              </p14:cNvPr>
              <p14:cNvContentPartPr/>
              <p14:nvPr/>
            </p14:nvContentPartPr>
            <p14:xfrm>
              <a:off x="6695024" y="1088202"/>
              <a:ext cx="173160" cy="170280"/>
            </p14:xfrm>
          </p:contentPart>
        </mc:Choice>
        <mc:Fallback xmlns="">
          <p:pic>
            <p:nvPicPr>
              <p:cNvPr id="216" name="Ink 215">
                <a:extLst>
                  <a:ext uri="{FF2B5EF4-FFF2-40B4-BE49-F238E27FC236}">
                    <a16:creationId xmlns:a16="http://schemas.microsoft.com/office/drawing/2014/main" id="{001BF229-0A09-50F2-D1FC-F9F50DA08CDD}"/>
                  </a:ext>
                </a:extLst>
              </p:cNvPr>
              <p:cNvPicPr/>
              <p:nvPr/>
            </p:nvPicPr>
            <p:blipFill>
              <a:blip r:embed="rId418"/>
              <a:stretch>
                <a:fillRect/>
              </a:stretch>
            </p:blipFill>
            <p:spPr>
              <a:xfrm>
                <a:off x="6686384" y="1079202"/>
                <a:ext cx="1908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17" name="Ink 216">
                <a:extLst>
                  <a:ext uri="{FF2B5EF4-FFF2-40B4-BE49-F238E27FC236}">
                    <a16:creationId xmlns:a16="http://schemas.microsoft.com/office/drawing/2014/main" id="{0CF5DDDE-D4EA-248D-A877-06EF3DF8BD7C}"/>
                  </a:ext>
                </a:extLst>
              </p14:cNvPr>
              <p14:cNvContentPartPr/>
              <p14:nvPr/>
            </p14:nvContentPartPr>
            <p14:xfrm>
              <a:off x="6853064" y="1115922"/>
              <a:ext cx="56520" cy="183960"/>
            </p14:xfrm>
          </p:contentPart>
        </mc:Choice>
        <mc:Fallback xmlns="">
          <p:pic>
            <p:nvPicPr>
              <p:cNvPr id="217" name="Ink 216">
                <a:extLst>
                  <a:ext uri="{FF2B5EF4-FFF2-40B4-BE49-F238E27FC236}">
                    <a16:creationId xmlns:a16="http://schemas.microsoft.com/office/drawing/2014/main" id="{0CF5DDDE-D4EA-248D-A877-06EF3DF8BD7C}"/>
                  </a:ext>
                </a:extLst>
              </p:cNvPr>
              <p:cNvPicPr/>
              <p:nvPr/>
            </p:nvPicPr>
            <p:blipFill>
              <a:blip r:embed="rId420"/>
              <a:stretch>
                <a:fillRect/>
              </a:stretch>
            </p:blipFill>
            <p:spPr>
              <a:xfrm>
                <a:off x="6844424" y="1106922"/>
                <a:ext cx="741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18" name="Ink 217">
                <a:extLst>
                  <a:ext uri="{FF2B5EF4-FFF2-40B4-BE49-F238E27FC236}">
                    <a16:creationId xmlns:a16="http://schemas.microsoft.com/office/drawing/2014/main" id="{0D690CE3-4E69-8BB2-2C70-38B543B089D1}"/>
                  </a:ext>
                </a:extLst>
              </p14:cNvPr>
              <p14:cNvContentPartPr/>
              <p14:nvPr/>
            </p14:nvContentPartPr>
            <p14:xfrm>
              <a:off x="6888344" y="1169202"/>
              <a:ext cx="136800" cy="116280"/>
            </p14:xfrm>
          </p:contentPart>
        </mc:Choice>
        <mc:Fallback xmlns="">
          <p:pic>
            <p:nvPicPr>
              <p:cNvPr id="218" name="Ink 217">
                <a:extLst>
                  <a:ext uri="{FF2B5EF4-FFF2-40B4-BE49-F238E27FC236}">
                    <a16:creationId xmlns:a16="http://schemas.microsoft.com/office/drawing/2014/main" id="{0D690CE3-4E69-8BB2-2C70-38B543B089D1}"/>
                  </a:ext>
                </a:extLst>
              </p:cNvPr>
              <p:cNvPicPr/>
              <p:nvPr/>
            </p:nvPicPr>
            <p:blipFill>
              <a:blip r:embed="rId422"/>
              <a:stretch>
                <a:fillRect/>
              </a:stretch>
            </p:blipFill>
            <p:spPr>
              <a:xfrm>
                <a:off x="6879344" y="1160202"/>
                <a:ext cx="1544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19" name="Ink 218">
                <a:extLst>
                  <a:ext uri="{FF2B5EF4-FFF2-40B4-BE49-F238E27FC236}">
                    <a16:creationId xmlns:a16="http://schemas.microsoft.com/office/drawing/2014/main" id="{4F5BDB76-FF61-2ECE-92C8-44BA40C19D91}"/>
                  </a:ext>
                </a:extLst>
              </p14:cNvPr>
              <p14:cNvContentPartPr/>
              <p14:nvPr/>
            </p14:nvContentPartPr>
            <p14:xfrm>
              <a:off x="7030184" y="1071642"/>
              <a:ext cx="115200" cy="134280"/>
            </p14:xfrm>
          </p:contentPart>
        </mc:Choice>
        <mc:Fallback xmlns="">
          <p:pic>
            <p:nvPicPr>
              <p:cNvPr id="219" name="Ink 218">
                <a:extLst>
                  <a:ext uri="{FF2B5EF4-FFF2-40B4-BE49-F238E27FC236}">
                    <a16:creationId xmlns:a16="http://schemas.microsoft.com/office/drawing/2014/main" id="{4F5BDB76-FF61-2ECE-92C8-44BA40C19D91}"/>
                  </a:ext>
                </a:extLst>
              </p:cNvPr>
              <p:cNvPicPr/>
              <p:nvPr/>
            </p:nvPicPr>
            <p:blipFill>
              <a:blip r:embed="rId424"/>
              <a:stretch>
                <a:fillRect/>
              </a:stretch>
            </p:blipFill>
            <p:spPr>
              <a:xfrm>
                <a:off x="7021184" y="1063002"/>
                <a:ext cx="1328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20" name="Ink 219">
                <a:extLst>
                  <a:ext uri="{FF2B5EF4-FFF2-40B4-BE49-F238E27FC236}">
                    <a16:creationId xmlns:a16="http://schemas.microsoft.com/office/drawing/2014/main" id="{A3F368C5-89B5-65A6-C549-2668FBD962A4}"/>
                  </a:ext>
                </a:extLst>
              </p14:cNvPr>
              <p14:cNvContentPartPr/>
              <p14:nvPr/>
            </p14:nvContentPartPr>
            <p14:xfrm>
              <a:off x="7026944" y="1199442"/>
              <a:ext cx="99360" cy="20520"/>
            </p14:xfrm>
          </p:contentPart>
        </mc:Choice>
        <mc:Fallback xmlns="">
          <p:pic>
            <p:nvPicPr>
              <p:cNvPr id="220" name="Ink 219">
                <a:extLst>
                  <a:ext uri="{FF2B5EF4-FFF2-40B4-BE49-F238E27FC236}">
                    <a16:creationId xmlns:a16="http://schemas.microsoft.com/office/drawing/2014/main" id="{A3F368C5-89B5-65A6-C549-2668FBD962A4}"/>
                  </a:ext>
                </a:extLst>
              </p:cNvPr>
              <p:cNvPicPr/>
              <p:nvPr/>
            </p:nvPicPr>
            <p:blipFill>
              <a:blip r:embed="rId426"/>
              <a:stretch>
                <a:fillRect/>
              </a:stretch>
            </p:blipFill>
            <p:spPr>
              <a:xfrm>
                <a:off x="7017944" y="1190442"/>
                <a:ext cx="117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21" name="Ink 220">
                <a:extLst>
                  <a:ext uri="{FF2B5EF4-FFF2-40B4-BE49-F238E27FC236}">
                    <a16:creationId xmlns:a16="http://schemas.microsoft.com/office/drawing/2014/main" id="{0D54FFBB-8C88-2EA1-9936-13696551BE3F}"/>
                  </a:ext>
                </a:extLst>
              </p14:cNvPr>
              <p14:cNvContentPartPr/>
              <p14:nvPr/>
            </p14:nvContentPartPr>
            <p14:xfrm>
              <a:off x="7123424" y="1089642"/>
              <a:ext cx="162360" cy="300600"/>
            </p14:xfrm>
          </p:contentPart>
        </mc:Choice>
        <mc:Fallback xmlns="">
          <p:pic>
            <p:nvPicPr>
              <p:cNvPr id="221" name="Ink 220">
                <a:extLst>
                  <a:ext uri="{FF2B5EF4-FFF2-40B4-BE49-F238E27FC236}">
                    <a16:creationId xmlns:a16="http://schemas.microsoft.com/office/drawing/2014/main" id="{0D54FFBB-8C88-2EA1-9936-13696551BE3F}"/>
                  </a:ext>
                </a:extLst>
              </p:cNvPr>
              <p:cNvPicPr/>
              <p:nvPr/>
            </p:nvPicPr>
            <p:blipFill>
              <a:blip r:embed="rId428"/>
              <a:stretch>
                <a:fillRect/>
              </a:stretch>
            </p:blipFill>
            <p:spPr>
              <a:xfrm>
                <a:off x="7114784" y="1081002"/>
                <a:ext cx="18000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22" name="Ink 221">
                <a:extLst>
                  <a:ext uri="{FF2B5EF4-FFF2-40B4-BE49-F238E27FC236}">
                    <a16:creationId xmlns:a16="http://schemas.microsoft.com/office/drawing/2014/main" id="{4AB9DA8A-43B8-E67D-C143-1AC657E03F44}"/>
                  </a:ext>
                </a:extLst>
              </p14:cNvPr>
              <p14:cNvContentPartPr/>
              <p14:nvPr/>
            </p14:nvContentPartPr>
            <p14:xfrm>
              <a:off x="7279304" y="1277202"/>
              <a:ext cx="9720" cy="113400"/>
            </p14:xfrm>
          </p:contentPart>
        </mc:Choice>
        <mc:Fallback xmlns="">
          <p:pic>
            <p:nvPicPr>
              <p:cNvPr id="222" name="Ink 221">
                <a:extLst>
                  <a:ext uri="{FF2B5EF4-FFF2-40B4-BE49-F238E27FC236}">
                    <a16:creationId xmlns:a16="http://schemas.microsoft.com/office/drawing/2014/main" id="{4AB9DA8A-43B8-E67D-C143-1AC657E03F44}"/>
                  </a:ext>
                </a:extLst>
              </p:cNvPr>
              <p:cNvPicPr/>
              <p:nvPr/>
            </p:nvPicPr>
            <p:blipFill>
              <a:blip r:embed="rId430"/>
              <a:stretch>
                <a:fillRect/>
              </a:stretch>
            </p:blipFill>
            <p:spPr>
              <a:xfrm>
                <a:off x="7270304" y="1268202"/>
                <a:ext cx="273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23" name="Ink 222">
                <a:extLst>
                  <a:ext uri="{FF2B5EF4-FFF2-40B4-BE49-F238E27FC236}">
                    <a16:creationId xmlns:a16="http://schemas.microsoft.com/office/drawing/2014/main" id="{AF7C611B-5938-B2E8-A7CE-74345CABCD9C}"/>
                  </a:ext>
                </a:extLst>
              </p14:cNvPr>
              <p14:cNvContentPartPr/>
              <p14:nvPr/>
            </p14:nvContentPartPr>
            <p14:xfrm>
              <a:off x="7255184" y="1112682"/>
              <a:ext cx="110880" cy="232560"/>
            </p14:xfrm>
          </p:contentPart>
        </mc:Choice>
        <mc:Fallback xmlns="">
          <p:pic>
            <p:nvPicPr>
              <p:cNvPr id="223" name="Ink 222">
                <a:extLst>
                  <a:ext uri="{FF2B5EF4-FFF2-40B4-BE49-F238E27FC236}">
                    <a16:creationId xmlns:a16="http://schemas.microsoft.com/office/drawing/2014/main" id="{AF7C611B-5938-B2E8-A7CE-74345CABCD9C}"/>
                  </a:ext>
                </a:extLst>
              </p:cNvPr>
              <p:cNvPicPr/>
              <p:nvPr/>
            </p:nvPicPr>
            <p:blipFill>
              <a:blip r:embed="rId432"/>
              <a:stretch>
                <a:fillRect/>
              </a:stretch>
            </p:blipFill>
            <p:spPr>
              <a:xfrm>
                <a:off x="7246184" y="1104042"/>
                <a:ext cx="1285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24" name="Ink 223">
                <a:extLst>
                  <a:ext uri="{FF2B5EF4-FFF2-40B4-BE49-F238E27FC236}">
                    <a16:creationId xmlns:a16="http://schemas.microsoft.com/office/drawing/2014/main" id="{957C9AF0-E72C-8045-6845-ADF2E7941FEC}"/>
                  </a:ext>
                </a:extLst>
              </p14:cNvPr>
              <p14:cNvContentPartPr/>
              <p14:nvPr/>
            </p14:nvContentPartPr>
            <p14:xfrm>
              <a:off x="7335104" y="1288362"/>
              <a:ext cx="252360" cy="175320"/>
            </p14:xfrm>
          </p:contentPart>
        </mc:Choice>
        <mc:Fallback xmlns="">
          <p:pic>
            <p:nvPicPr>
              <p:cNvPr id="224" name="Ink 223">
                <a:extLst>
                  <a:ext uri="{FF2B5EF4-FFF2-40B4-BE49-F238E27FC236}">
                    <a16:creationId xmlns:a16="http://schemas.microsoft.com/office/drawing/2014/main" id="{957C9AF0-E72C-8045-6845-ADF2E7941FEC}"/>
                  </a:ext>
                </a:extLst>
              </p:cNvPr>
              <p:cNvPicPr/>
              <p:nvPr/>
            </p:nvPicPr>
            <p:blipFill>
              <a:blip r:embed="rId434"/>
              <a:stretch>
                <a:fillRect/>
              </a:stretch>
            </p:blipFill>
            <p:spPr>
              <a:xfrm>
                <a:off x="7326104" y="1279362"/>
                <a:ext cx="2700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26" name="Ink 225">
                <a:extLst>
                  <a:ext uri="{FF2B5EF4-FFF2-40B4-BE49-F238E27FC236}">
                    <a16:creationId xmlns:a16="http://schemas.microsoft.com/office/drawing/2014/main" id="{30C49668-47DF-61F7-D06B-2E8A9EA618E0}"/>
                  </a:ext>
                </a:extLst>
              </p14:cNvPr>
              <p14:cNvContentPartPr/>
              <p14:nvPr/>
            </p14:nvContentPartPr>
            <p14:xfrm>
              <a:off x="5976104" y="668802"/>
              <a:ext cx="27360" cy="249480"/>
            </p14:xfrm>
          </p:contentPart>
        </mc:Choice>
        <mc:Fallback xmlns="">
          <p:pic>
            <p:nvPicPr>
              <p:cNvPr id="226" name="Ink 225">
                <a:extLst>
                  <a:ext uri="{FF2B5EF4-FFF2-40B4-BE49-F238E27FC236}">
                    <a16:creationId xmlns:a16="http://schemas.microsoft.com/office/drawing/2014/main" id="{30C49668-47DF-61F7-D06B-2E8A9EA618E0}"/>
                  </a:ext>
                </a:extLst>
              </p:cNvPr>
              <p:cNvPicPr/>
              <p:nvPr/>
            </p:nvPicPr>
            <p:blipFill>
              <a:blip r:embed="rId436"/>
              <a:stretch>
                <a:fillRect/>
              </a:stretch>
            </p:blipFill>
            <p:spPr>
              <a:xfrm>
                <a:off x="5967104" y="660162"/>
                <a:ext cx="4500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27" name="Ink 226">
                <a:extLst>
                  <a:ext uri="{FF2B5EF4-FFF2-40B4-BE49-F238E27FC236}">
                    <a16:creationId xmlns:a16="http://schemas.microsoft.com/office/drawing/2014/main" id="{98015F98-B522-F786-CAE1-EFE934E1DD1B}"/>
                  </a:ext>
                </a:extLst>
              </p14:cNvPr>
              <p14:cNvContentPartPr/>
              <p14:nvPr/>
            </p14:nvContentPartPr>
            <p14:xfrm>
              <a:off x="5879984" y="711642"/>
              <a:ext cx="141480" cy="61920"/>
            </p14:xfrm>
          </p:contentPart>
        </mc:Choice>
        <mc:Fallback xmlns="">
          <p:pic>
            <p:nvPicPr>
              <p:cNvPr id="227" name="Ink 226">
                <a:extLst>
                  <a:ext uri="{FF2B5EF4-FFF2-40B4-BE49-F238E27FC236}">
                    <a16:creationId xmlns:a16="http://schemas.microsoft.com/office/drawing/2014/main" id="{98015F98-B522-F786-CAE1-EFE934E1DD1B}"/>
                  </a:ext>
                </a:extLst>
              </p:cNvPr>
              <p:cNvPicPr/>
              <p:nvPr/>
            </p:nvPicPr>
            <p:blipFill>
              <a:blip r:embed="rId438"/>
              <a:stretch>
                <a:fillRect/>
              </a:stretch>
            </p:blipFill>
            <p:spPr>
              <a:xfrm>
                <a:off x="5870984" y="702642"/>
                <a:ext cx="1591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28" name="Ink 227">
                <a:extLst>
                  <a:ext uri="{FF2B5EF4-FFF2-40B4-BE49-F238E27FC236}">
                    <a16:creationId xmlns:a16="http://schemas.microsoft.com/office/drawing/2014/main" id="{68A57567-8FEB-97C7-EEFC-FDB21A3DF1B0}"/>
                  </a:ext>
                </a:extLst>
              </p14:cNvPr>
              <p14:cNvContentPartPr/>
              <p14:nvPr/>
            </p14:nvContentPartPr>
            <p14:xfrm>
              <a:off x="5211104" y="282882"/>
              <a:ext cx="2579760" cy="587520"/>
            </p14:xfrm>
          </p:contentPart>
        </mc:Choice>
        <mc:Fallback xmlns="">
          <p:pic>
            <p:nvPicPr>
              <p:cNvPr id="228" name="Ink 227">
                <a:extLst>
                  <a:ext uri="{FF2B5EF4-FFF2-40B4-BE49-F238E27FC236}">
                    <a16:creationId xmlns:a16="http://schemas.microsoft.com/office/drawing/2014/main" id="{68A57567-8FEB-97C7-EEFC-FDB21A3DF1B0}"/>
                  </a:ext>
                </a:extLst>
              </p:cNvPr>
              <p:cNvPicPr/>
              <p:nvPr/>
            </p:nvPicPr>
            <p:blipFill>
              <a:blip r:embed="rId440"/>
              <a:stretch>
                <a:fillRect/>
              </a:stretch>
            </p:blipFill>
            <p:spPr>
              <a:xfrm>
                <a:off x="5202104" y="273882"/>
                <a:ext cx="2597400" cy="60516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29" name="Ink 228">
                <a:extLst>
                  <a:ext uri="{FF2B5EF4-FFF2-40B4-BE49-F238E27FC236}">
                    <a16:creationId xmlns:a16="http://schemas.microsoft.com/office/drawing/2014/main" id="{AFBE78C0-3ACB-C070-95D3-4ABA77275E40}"/>
                  </a:ext>
                </a:extLst>
              </p14:cNvPr>
              <p14:cNvContentPartPr/>
              <p14:nvPr/>
            </p14:nvContentPartPr>
            <p14:xfrm>
              <a:off x="5529344" y="486642"/>
              <a:ext cx="96480" cy="135000"/>
            </p14:xfrm>
          </p:contentPart>
        </mc:Choice>
        <mc:Fallback xmlns="">
          <p:pic>
            <p:nvPicPr>
              <p:cNvPr id="229" name="Ink 228">
                <a:extLst>
                  <a:ext uri="{FF2B5EF4-FFF2-40B4-BE49-F238E27FC236}">
                    <a16:creationId xmlns:a16="http://schemas.microsoft.com/office/drawing/2014/main" id="{AFBE78C0-3ACB-C070-95D3-4ABA77275E40}"/>
                  </a:ext>
                </a:extLst>
              </p:cNvPr>
              <p:cNvPicPr/>
              <p:nvPr/>
            </p:nvPicPr>
            <p:blipFill>
              <a:blip r:embed="rId442"/>
              <a:stretch>
                <a:fillRect/>
              </a:stretch>
            </p:blipFill>
            <p:spPr>
              <a:xfrm>
                <a:off x="5520344" y="478002"/>
                <a:ext cx="1141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30" name="Ink 229">
                <a:extLst>
                  <a:ext uri="{FF2B5EF4-FFF2-40B4-BE49-F238E27FC236}">
                    <a16:creationId xmlns:a16="http://schemas.microsoft.com/office/drawing/2014/main" id="{87AF275A-5C9A-5E72-6A17-4A8F9C7F003B}"/>
                  </a:ext>
                </a:extLst>
              </p14:cNvPr>
              <p14:cNvContentPartPr/>
              <p14:nvPr/>
            </p14:nvContentPartPr>
            <p14:xfrm>
              <a:off x="5598824" y="431562"/>
              <a:ext cx="147600" cy="151920"/>
            </p14:xfrm>
          </p:contentPart>
        </mc:Choice>
        <mc:Fallback xmlns="">
          <p:pic>
            <p:nvPicPr>
              <p:cNvPr id="230" name="Ink 229">
                <a:extLst>
                  <a:ext uri="{FF2B5EF4-FFF2-40B4-BE49-F238E27FC236}">
                    <a16:creationId xmlns:a16="http://schemas.microsoft.com/office/drawing/2014/main" id="{87AF275A-5C9A-5E72-6A17-4A8F9C7F003B}"/>
                  </a:ext>
                </a:extLst>
              </p:cNvPr>
              <p:cNvPicPr/>
              <p:nvPr/>
            </p:nvPicPr>
            <p:blipFill>
              <a:blip r:embed="rId444"/>
              <a:stretch>
                <a:fillRect/>
              </a:stretch>
            </p:blipFill>
            <p:spPr>
              <a:xfrm>
                <a:off x="5589824" y="422922"/>
                <a:ext cx="1652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31" name="Ink 230">
                <a:extLst>
                  <a:ext uri="{FF2B5EF4-FFF2-40B4-BE49-F238E27FC236}">
                    <a16:creationId xmlns:a16="http://schemas.microsoft.com/office/drawing/2014/main" id="{E8CB5925-8958-059B-B58F-ED69C71C830F}"/>
                  </a:ext>
                </a:extLst>
              </p14:cNvPr>
              <p14:cNvContentPartPr/>
              <p14:nvPr/>
            </p14:nvContentPartPr>
            <p14:xfrm>
              <a:off x="5797904" y="478002"/>
              <a:ext cx="370800" cy="119880"/>
            </p14:xfrm>
          </p:contentPart>
        </mc:Choice>
        <mc:Fallback xmlns="">
          <p:pic>
            <p:nvPicPr>
              <p:cNvPr id="231" name="Ink 230">
                <a:extLst>
                  <a:ext uri="{FF2B5EF4-FFF2-40B4-BE49-F238E27FC236}">
                    <a16:creationId xmlns:a16="http://schemas.microsoft.com/office/drawing/2014/main" id="{E8CB5925-8958-059B-B58F-ED69C71C830F}"/>
                  </a:ext>
                </a:extLst>
              </p:cNvPr>
              <p:cNvPicPr/>
              <p:nvPr/>
            </p:nvPicPr>
            <p:blipFill>
              <a:blip r:embed="rId446"/>
              <a:stretch>
                <a:fillRect/>
              </a:stretch>
            </p:blipFill>
            <p:spPr>
              <a:xfrm>
                <a:off x="5789264" y="469002"/>
                <a:ext cx="3884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232" name="Ink 231">
                <a:extLst>
                  <a:ext uri="{FF2B5EF4-FFF2-40B4-BE49-F238E27FC236}">
                    <a16:creationId xmlns:a16="http://schemas.microsoft.com/office/drawing/2014/main" id="{DC6418FA-BC2C-3432-8899-2DE3EBDA2EBE}"/>
                  </a:ext>
                </a:extLst>
              </p14:cNvPr>
              <p14:cNvContentPartPr/>
              <p14:nvPr/>
            </p14:nvContentPartPr>
            <p14:xfrm>
              <a:off x="6377864" y="418242"/>
              <a:ext cx="163800" cy="212400"/>
            </p14:xfrm>
          </p:contentPart>
        </mc:Choice>
        <mc:Fallback xmlns="">
          <p:pic>
            <p:nvPicPr>
              <p:cNvPr id="232" name="Ink 231">
                <a:extLst>
                  <a:ext uri="{FF2B5EF4-FFF2-40B4-BE49-F238E27FC236}">
                    <a16:creationId xmlns:a16="http://schemas.microsoft.com/office/drawing/2014/main" id="{DC6418FA-BC2C-3432-8899-2DE3EBDA2EBE}"/>
                  </a:ext>
                </a:extLst>
              </p:cNvPr>
              <p:cNvPicPr/>
              <p:nvPr/>
            </p:nvPicPr>
            <p:blipFill>
              <a:blip r:embed="rId448"/>
              <a:stretch>
                <a:fillRect/>
              </a:stretch>
            </p:blipFill>
            <p:spPr>
              <a:xfrm>
                <a:off x="6368864" y="409242"/>
                <a:ext cx="1814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33" name="Ink 232">
                <a:extLst>
                  <a:ext uri="{FF2B5EF4-FFF2-40B4-BE49-F238E27FC236}">
                    <a16:creationId xmlns:a16="http://schemas.microsoft.com/office/drawing/2014/main" id="{451670A5-96F9-1273-10AF-B3DF7A45DFF8}"/>
                  </a:ext>
                </a:extLst>
              </p14:cNvPr>
              <p14:cNvContentPartPr/>
              <p14:nvPr/>
            </p14:nvContentPartPr>
            <p14:xfrm>
              <a:off x="6632744" y="493842"/>
              <a:ext cx="38160" cy="183240"/>
            </p14:xfrm>
          </p:contentPart>
        </mc:Choice>
        <mc:Fallback xmlns="">
          <p:pic>
            <p:nvPicPr>
              <p:cNvPr id="233" name="Ink 232">
                <a:extLst>
                  <a:ext uri="{FF2B5EF4-FFF2-40B4-BE49-F238E27FC236}">
                    <a16:creationId xmlns:a16="http://schemas.microsoft.com/office/drawing/2014/main" id="{451670A5-96F9-1273-10AF-B3DF7A45DFF8}"/>
                  </a:ext>
                </a:extLst>
              </p:cNvPr>
              <p:cNvPicPr/>
              <p:nvPr/>
            </p:nvPicPr>
            <p:blipFill>
              <a:blip r:embed="rId450"/>
              <a:stretch>
                <a:fillRect/>
              </a:stretch>
            </p:blipFill>
            <p:spPr>
              <a:xfrm>
                <a:off x="6623744" y="484842"/>
                <a:ext cx="558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234" name="Ink 233">
                <a:extLst>
                  <a:ext uri="{FF2B5EF4-FFF2-40B4-BE49-F238E27FC236}">
                    <a16:creationId xmlns:a16="http://schemas.microsoft.com/office/drawing/2014/main" id="{A3603B66-5975-46D2-FD03-84BEE0733DF7}"/>
                  </a:ext>
                </a:extLst>
              </p14:cNvPr>
              <p14:cNvContentPartPr/>
              <p14:nvPr/>
            </p14:nvContentPartPr>
            <p14:xfrm>
              <a:off x="6562184" y="457482"/>
              <a:ext cx="307080" cy="207000"/>
            </p14:xfrm>
          </p:contentPart>
        </mc:Choice>
        <mc:Fallback xmlns="">
          <p:pic>
            <p:nvPicPr>
              <p:cNvPr id="234" name="Ink 233">
                <a:extLst>
                  <a:ext uri="{FF2B5EF4-FFF2-40B4-BE49-F238E27FC236}">
                    <a16:creationId xmlns:a16="http://schemas.microsoft.com/office/drawing/2014/main" id="{A3603B66-5975-46D2-FD03-84BEE0733DF7}"/>
                  </a:ext>
                </a:extLst>
              </p:cNvPr>
              <p:cNvPicPr/>
              <p:nvPr/>
            </p:nvPicPr>
            <p:blipFill>
              <a:blip r:embed="rId452"/>
              <a:stretch>
                <a:fillRect/>
              </a:stretch>
            </p:blipFill>
            <p:spPr>
              <a:xfrm>
                <a:off x="6553544" y="448842"/>
                <a:ext cx="3247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249" name="Ink 248">
                <a:extLst>
                  <a:ext uri="{FF2B5EF4-FFF2-40B4-BE49-F238E27FC236}">
                    <a16:creationId xmlns:a16="http://schemas.microsoft.com/office/drawing/2014/main" id="{5964A640-EFBA-74CE-6EAD-E39C21422430}"/>
                  </a:ext>
                </a:extLst>
              </p14:cNvPr>
              <p14:cNvContentPartPr/>
              <p14:nvPr/>
            </p14:nvContentPartPr>
            <p14:xfrm>
              <a:off x="1382144" y="249042"/>
              <a:ext cx="2359800" cy="713880"/>
            </p14:xfrm>
          </p:contentPart>
        </mc:Choice>
        <mc:Fallback xmlns="">
          <p:pic>
            <p:nvPicPr>
              <p:cNvPr id="249" name="Ink 248">
                <a:extLst>
                  <a:ext uri="{FF2B5EF4-FFF2-40B4-BE49-F238E27FC236}">
                    <a16:creationId xmlns:a16="http://schemas.microsoft.com/office/drawing/2014/main" id="{5964A640-EFBA-74CE-6EAD-E39C21422430}"/>
                  </a:ext>
                </a:extLst>
              </p:cNvPr>
              <p:cNvPicPr/>
              <p:nvPr/>
            </p:nvPicPr>
            <p:blipFill>
              <a:blip r:embed="rId454"/>
              <a:stretch>
                <a:fillRect/>
              </a:stretch>
            </p:blipFill>
            <p:spPr>
              <a:xfrm>
                <a:off x="1373504" y="240402"/>
                <a:ext cx="2377440" cy="73152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250" name="Ink 249">
                <a:extLst>
                  <a:ext uri="{FF2B5EF4-FFF2-40B4-BE49-F238E27FC236}">
                    <a16:creationId xmlns:a16="http://schemas.microsoft.com/office/drawing/2014/main" id="{1046EE0C-482F-437B-51B3-8CFB5B7656A0}"/>
                  </a:ext>
                </a:extLst>
              </p14:cNvPr>
              <p14:cNvContentPartPr/>
              <p14:nvPr/>
            </p14:nvContentPartPr>
            <p14:xfrm>
              <a:off x="1675544" y="530202"/>
              <a:ext cx="99000" cy="165600"/>
            </p14:xfrm>
          </p:contentPart>
        </mc:Choice>
        <mc:Fallback xmlns="">
          <p:pic>
            <p:nvPicPr>
              <p:cNvPr id="250" name="Ink 249">
                <a:extLst>
                  <a:ext uri="{FF2B5EF4-FFF2-40B4-BE49-F238E27FC236}">
                    <a16:creationId xmlns:a16="http://schemas.microsoft.com/office/drawing/2014/main" id="{1046EE0C-482F-437B-51B3-8CFB5B7656A0}"/>
                  </a:ext>
                </a:extLst>
              </p:cNvPr>
              <p:cNvPicPr/>
              <p:nvPr/>
            </p:nvPicPr>
            <p:blipFill>
              <a:blip r:embed="rId456"/>
              <a:stretch>
                <a:fillRect/>
              </a:stretch>
            </p:blipFill>
            <p:spPr>
              <a:xfrm>
                <a:off x="1666904" y="521202"/>
                <a:ext cx="1166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251" name="Ink 250">
                <a:extLst>
                  <a:ext uri="{FF2B5EF4-FFF2-40B4-BE49-F238E27FC236}">
                    <a16:creationId xmlns:a16="http://schemas.microsoft.com/office/drawing/2014/main" id="{0B471C7D-63D5-F38F-9F60-962B3B7FEDCB}"/>
                  </a:ext>
                </a:extLst>
              </p14:cNvPr>
              <p14:cNvContentPartPr/>
              <p14:nvPr/>
            </p14:nvContentPartPr>
            <p14:xfrm>
              <a:off x="1801904" y="532362"/>
              <a:ext cx="131760" cy="115200"/>
            </p14:xfrm>
          </p:contentPart>
        </mc:Choice>
        <mc:Fallback xmlns="">
          <p:pic>
            <p:nvPicPr>
              <p:cNvPr id="251" name="Ink 250">
                <a:extLst>
                  <a:ext uri="{FF2B5EF4-FFF2-40B4-BE49-F238E27FC236}">
                    <a16:creationId xmlns:a16="http://schemas.microsoft.com/office/drawing/2014/main" id="{0B471C7D-63D5-F38F-9F60-962B3B7FEDCB}"/>
                  </a:ext>
                </a:extLst>
              </p:cNvPr>
              <p:cNvPicPr/>
              <p:nvPr/>
            </p:nvPicPr>
            <p:blipFill>
              <a:blip r:embed="rId458"/>
              <a:stretch>
                <a:fillRect/>
              </a:stretch>
            </p:blipFill>
            <p:spPr>
              <a:xfrm>
                <a:off x="1793264" y="523362"/>
                <a:ext cx="1494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252" name="Ink 251">
                <a:extLst>
                  <a:ext uri="{FF2B5EF4-FFF2-40B4-BE49-F238E27FC236}">
                    <a16:creationId xmlns:a16="http://schemas.microsoft.com/office/drawing/2014/main" id="{7DFC0325-6627-3FAF-5CDB-B74B50B47E39}"/>
                  </a:ext>
                </a:extLst>
              </p14:cNvPr>
              <p14:cNvContentPartPr/>
              <p14:nvPr/>
            </p14:nvContentPartPr>
            <p14:xfrm>
              <a:off x="2015384" y="446682"/>
              <a:ext cx="375120" cy="234000"/>
            </p14:xfrm>
          </p:contentPart>
        </mc:Choice>
        <mc:Fallback xmlns="">
          <p:pic>
            <p:nvPicPr>
              <p:cNvPr id="252" name="Ink 251">
                <a:extLst>
                  <a:ext uri="{FF2B5EF4-FFF2-40B4-BE49-F238E27FC236}">
                    <a16:creationId xmlns:a16="http://schemas.microsoft.com/office/drawing/2014/main" id="{7DFC0325-6627-3FAF-5CDB-B74B50B47E39}"/>
                  </a:ext>
                </a:extLst>
              </p:cNvPr>
              <p:cNvPicPr/>
              <p:nvPr/>
            </p:nvPicPr>
            <p:blipFill>
              <a:blip r:embed="rId460"/>
              <a:stretch>
                <a:fillRect/>
              </a:stretch>
            </p:blipFill>
            <p:spPr>
              <a:xfrm>
                <a:off x="2006384" y="438042"/>
                <a:ext cx="3927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253" name="Ink 252">
                <a:extLst>
                  <a:ext uri="{FF2B5EF4-FFF2-40B4-BE49-F238E27FC236}">
                    <a16:creationId xmlns:a16="http://schemas.microsoft.com/office/drawing/2014/main" id="{C32C177A-F41A-2985-3991-AAD9623A364C}"/>
                  </a:ext>
                </a:extLst>
              </p14:cNvPr>
              <p14:cNvContentPartPr/>
              <p14:nvPr/>
            </p14:nvContentPartPr>
            <p14:xfrm>
              <a:off x="2431544" y="500682"/>
              <a:ext cx="125280" cy="128520"/>
            </p14:xfrm>
          </p:contentPart>
        </mc:Choice>
        <mc:Fallback xmlns="">
          <p:pic>
            <p:nvPicPr>
              <p:cNvPr id="253" name="Ink 252">
                <a:extLst>
                  <a:ext uri="{FF2B5EF4-FFF2-40B4-BE49-F238E27FC236}">
                    <a16:creationId xmlns:a16="http://schemas.microsoft.com/office/drawing/2014/main" id="{C32C177A-F41A-2985-3991-AAD9623A364C}"/>
                  </a:ext>
                </a:extLst>
              </p:cNvPr>
              <p:cNvPicPr/>
              <p:nvPr/>
            </p:nvPicPr>
            <p:blipFill>
              <a:blip r:embed="rId462"/>
              <a:stretch>
                <a:fillRect/>
              </a:stretch>
            </p:blipFill>
            <p:spPr>
              <a:xfrm>
                <a:off x="2422544" y="491682"/>
                <a:ext cx="1429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254" name="Ink 253">
                <a:extLst>
                  <a:ext uri="{FF2B5EF4-FFF2-40B4-BE49-F238E27FC236}">
                    <a16:creationId xmlns:a16="http://schemas.microsoft.com/office/drawing/2014/main" id="{E41E6811-00F8-18EF-11CF-AA033C6F1347}"/>
                  </a:ext>
                </a:extLst>
              </p14:cNvPr>
              <p14:cNvContentPartPr/>
              <p14:nvPr/>
            </p14:nvContentPartPr>
            <p14:xfrm>
              <a:off x="2642504" y="459642"/>
              <a:ext cx="96840" cy="163440"/>
            </p14:xfrm>
          </p:contentPart>
        </mc:Choice>
        <mc:Fallback xmlns="">
          <p:pic>
            <p:nvPicPr>
              <p:cNvPr id="254" name="Ink 253">
                <a:extLst>
                  <a:ext uri="{FF2B5EF4-FFF2-40B4-BE49-F238E27FC236}">
                    <a16:creationId xmlns:a16="http://schemas.microsoft.com/office/drawing/2014/main" id="{E41E6811-00F8-18EF-11CF-AA033C6F1347}"/>
                  </a:ext>
                </a:extLst>
              </p:cNvPr>
              <p:cNvPicPr/>
              <p:nvPr/>
            </p:nvPicPr>
            <p:blipFill>
              <a:blip r:embed="rId464"/>
              <a:stretch>
                <a:fillRect/>
              </a:stretch>
            </p:blipFill>
            <p:spPr>
              <a:xfrm>
                <a:off x="2633864" y="450642"/>
                <a:ext cx="1144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255" name="Ink 254">
                <a:extLst>
                  <a:ext uri="{FF2B5EF4-FFF2-40B4-BE49-F238E27FC236}">
                    <a16:creationId xmlns:a16="http://schemas.microsoft.com/office/drawing/2014/main" id="{6E0CC01E-C779-00C0-D41B-85E8D878F1C4}"/>
                  </a:ext>
                </a:extLst>
              </p14:cNvPr>
              <p14:cNvContentPartPr/>
              <p14:nvPr/>
            </p14:nvContentPartPr>
            <p14:xfrm>
              <a:off x="2786144" y="419682"/>
              <a:ext cx="115920" cy="210600"/>
            </p14:xfrm>
          </p:contentPart>
        </mc:Choice>
        <mc:Fallback xmlns="">
          <p:pic>
            <p:nvPicPr>
              <p:cNvPr id="255" name="Ink 254">
                <a:extLst>
                  <a:ext uri="{FF2B5EF4-FFF2-40B4-BE49-F238E27FC236}">
                    <a16:creationId xmlns:a16="http://schemas.microsoft.com/office/drawing/2014/main" id="{6E0CC01E-C779-00C0-D41B-85E8D878F1C4}"/>
                  </a:ext>
                </a:extLst>
              </p:cNvPr>
              <p:cNvPicPr/>
              <p:nvPr/>
            </p:nvPicPr>
            <p:blipFill>
              <a:blip r:embed="rId466"/>
              <a:stretch>
                <a:fillRect/>
              </a:stretch>
            </p:blipFill>
            <p:spPr>
              <a:xfrm>
                <a:off x="2777504" y="411042"/>
                <a:ext cx="13356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256" name="Ink 255">
                <a:extLst>
                  <a:ext uri="{FF2B5EF4-FFF2-40B4-BE49-F238E27FC236}">
                    <a16:creationId xmlns:a16="http://schemas.microsoft.com/office/drawing/2014/main" id="{905327D3-1C5F-1E00-EE9D-C85938AF9F48}"/>
                  </a:ext>
                </a:extLst>
              </p14:cNvPr>
              <p14:cNvContentPartPr/>
              <p14:nvPr/>
            </p14:nvContentPartPr>
            <p14:xfrm>
              <a:off x="2577344" y="725682"/>
              <a:ext cx="194400" cy="169920"/>
            </p14:xfrm>
          </p:contentPart>
        </mc:Choice>
        <mc:Fallback xmlns="">
          <p:pic>
            <p:nvPicPr>
              <p:cNvPr id="256" name="Ink 255">
                <a:extLst>
                  <a:ext uri="{FF2B5EF4-FFF2-40B4-BE49-F238E27FC236}">
                    <a16:creationId xmlns:a16="http://schemas.microsoft.com/office/drawing/2014/main" id="{905327D3-1C5F-1E00-EE9D-C85938AF9F48}"/>
                  </a:ext>
                </a:extLst>
              </p:cNvPr>
              <p:cNvPicPr/>
              <p:nvPr/>
            </p:nvPicPr>
            <p:blipFill>
              <a:blip r:embed="rId468"/>
              <a:stretch>
                <a:fillRect/>
              </a:stretch>
            </p:blipFill>
            <p:spPr>
              <a:xfrm>
                <a:off x="2568344" y="716682"/>
                <a:ext cx="212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257" name="Ink 256">
                <a:extLst>
                  <a:ext uri="{FF2B5EF4-FFF2-40B4-BE49-F238E27FC236}">
                    <a16:creationId xmlns:a16="http://schemas.microsoft.com/office/drawing/2014/main" id="{77C30901-7F86-EA35-A79F-42BE2533F4C2}"/>
                  </a:ext>
                </a:extLst>
              </p14:cNvPr>
              <p14:cNvContentPartPr/>
              <p14:nvPr/>
            </p14:nvContentPartPr>
            <p14:xfrm>
              <a:off x="2875784" y="730722"/>
              <a:ext cx="7200" cy="117360"/>
            </p14:xfrm>
          </p:contentPart>
        </mc:Choice>
        <mc:Fallback xmlns="">
          <p:pic>
            <p:nvPicPr>
              <p:cNvPr id="257" name="Ink 256">
                <a:extLst>
                  <a:ext uri="{FF2B5EF4-FFF2-40B4-BE49-F238E27FC236}">
                    <a16:creationId xmlns:a16="http://schemas.microsoft.com/office/drawing/2014/main" id="{77C30901-7F86-EA35-A79F-42BE2533F4C2}"/>
                  </a:ext>
                </a:extLst>
              </p:cNvPr>
              <p:cNvPicPr/>
              <p:nvPr/>
            </p:nvPicPr>
            <p:blipFill>
              <a:blip r:embed="rId470"/>
              <a:stretch>
                <a:fillRect/>
              </a:stretch>
            </p:blipFill>
            <p:spPr>
              <a:xfrm>
                <a:off x="2866784" y="721722"/>
                <a:ext cx="248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258" name="Ink 257">
                <a:extLst>
                  <a:ext uri="{FF2B5EF4-FFF2-40B4-BE49-F238E27FC236}">
                    <a16:creationId xmlns:a16="http://schemas.microsoft.com/office/drawing/2014/main" id="{5D1EDC70-AE9C-13A0-9C1E-97A6A6EC9171}"/>
                  </a:ext>
                </a:extLst>
              </p14:cNvPr>
              <p14:cNvContentPartPr/>
              <p14:nvPr/>
            </p14:nvContentPartPr>
            <p14:xfrm>
              <a:off x="2844824" y="678522"/>
              <a:ext cx="114480" cy="196200"/>
            </p14:xfrm>
          </p:contentPart>
        </mc:Choice>
        <mc:Fallback xmlns="">
          <p:pic>
            <p:nvPicPr>
              <p:cNvPr id="258" name="Ink 257">
                <a:extLst>
                  <a:ext uri="{FF2B5EF4-FFF2-40B4-BE49-F238E27FC236}">
                    <a16:creationId xmlns:a16="http://schemas.microsoft.com/office/drawing/2014/main" id="{5D1EDC70-AE9C-13A0-9C1E-97A6A6EC9171}"/>
                  </a:ext>
                </a:extLst>
              </p:cNvPr>
              <p:cNvPicPr/>
              <p:nvPr/>
            </p:nvPicPr>
            <p:blipFill>
              <a:blip r:embed="rId472"/>
              <a:stretch>
                <a:fillRect/>
              </a:stretch>
            </p:blipFill>
            <p:spPr>
              <a:xfrm>
                <a:off x="2836184" y="669882"/>
                <a:ext cx="1321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259" name="Ink 258">
                <a:extLst>
                  <a:ext uri="{FF2B5EF4-FFF2-40B4-BE49-F238E27FC236}">
                    <a16:creationId xmlns:a16="http://schemas.microsoft.com/office/drawing/2014/main" id="{844D5BDF-D5E5-51AD-6A83-01586C1DA3F3}"/>
                  </a:ext>
                </a:extLst>
              </p14:cNvPr>
              <p14:cNvContentPartPr/>
              <p14:nvPr/>
            </p14:nvContentPartPr>
            <p14:xfrm>
              <a:off x="3015464" y="690402"/>
              <a:ext cx="87840" cy="194760"/>
            </p14:xfrm>
          </p:contentPart>
        </mc:Choice>
        <mc:Fallback xmlns="">
          <p:pic>
            <p:nvPicPr>
              <p:cNvPr id="259" name="Ink 258">
                <a:extLst>
                  <a:ext uri="{FF2B5EF4-FFF2-40B4-BE49-F238E27FC236}">
                    <a16:creationId xmlns:a16="http://schemas.microsoft.com/office/drawing/2014/main" id="{844D5BDF-D5E5-51AD-6A83-01586C1DA3F3}"/>
                  </a:ext>
                </a:extLst>
              </p:cNvPr>
              <p:cNvPicPr/>
              <p:nvPr/>
            </p:nvPicPr>
            <p:blipFill>
              <a:blip r:embed="rId474"/>
              <a:stretch>
                <a:fillRect/>
              </a:stretch>
            </p:blipFill>
            <p:spPr>
              <a:xfrm>
                <a:off x="3006824" y="681762"/>
                <a:ext cx="1054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260" name="Ink 259">
                <a:extLst>
                  <a:ext uri="{FF2B5EF4-FFF2-40B4-BE49-F238E27FC236}">
                    <a16:creationId xmlns:a16="http://schemas.microsoft.com/office/drawing/2014/main" id="{769BCF01-ACD3-CFB2-3E41-BD42D8EA6118}"/>
                  </a:ext>
                </a:extLst>
              </p14:cNvPr>
              <p14:cNvContentPartPr/>
              <p14:nvPr/>
            </p14:nvContentPartPr>
            <p14:xfrm>
              <a:off x="3037784" y="763122"/>
              <a:ext cx="80640" cy="18720"/>
            </p14:xfrm>
          </p:contentPart>
        </mc:Choice>
        <mc:Fallback xmlns="">
          <p:pic>
            <p:nvPicPr>
              <p:cNvPr id="260" name="Ink 259">
                <a:extLst>
                  <a:ext uri="{FF2B5EF4-FFF2-40B4-BE49-F238E27FC236}">
                    <a16:creationId xmlns:a16="http://schemas.microsoft.com/office/drawing/2014/main" id="{769BCF01-ACD3-CFB2-3E41-BD42D8EA6118}"/>
                  </a:ext>
                </a:extLst>
              </p:cNvPr>
              <p:cNvPicPr/>
              <p:nvPr/>
            </p:nvPicPr>
            <p:blipFill>
              <a:blip r:embed="rId476"/>
              <a:stretch>
                <a:fillRect/>
              </a:stretch>
            </p:blipFill>
            <p:spPr>
              <a:xfrm>
                <a:off x="3028784" y="754482"/>
                <a:ext cx="982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261" name="Ink 260">
                <a:extLst>
                  <a:ext uri="{FF2B5EF4-FFF2-40B4-BE49-F238E27FC236}">
                    <a16:creationId xmlns:a16="http://schemas.microsoft.com/office/drawing/2014/main" id="{9E84B0A3-285C-AC32-1535-03F5ABC154CE}"/>
                  </a:ext>
                </a:extLst>
              </p14:cNvPr>
              <p14:cNvContentPartPr/>
              <p14:nvPr/>
            </p14:nvContentPartPr>
            <p14:xfrm>
              <a:off x="3672464" y="605802"/>
              <a:ext cx="88560" cy="17640"/>
            </p14:xfrm>
          </p:contentPart>
        </mc:Choice>
        <mc:Fallback xmlns="">
          <p:pic>
            <p:nvPicPr>
              <p:cNvPr id="261" name="Ink 260">
                <a:extLst>
                  <a:ext uri="{FF2B5EF4-FFF2-40B4-BE49-F238E27FC236}">
                    <a16:creationId xmlns:a16="http://schemas.microsoft.com/office/drawing/2014/main" id="{9E84B0A3-285C-AC32-1535-03F5ABC154CE}"/>
                  </a:ext>
                </a:extLst>
              </p:cNvPr>
              <p:cNvPicPr/>
              <p:nvPr/>
            </p:nvPicPr>
            <p:blipFill>
              <a:blip r:embed="rId478"/>
              <a:stretch>
                <a:fillRect/>
              </a:stretch>
            </p:blipFill>
            <p:spPr>
              <a:xfrm>
                <a:off x="3663464" y="596802"/>
                <a:ext cx="1062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262" name="Ink 261">
                <a:extLst>
                  <a:ext uri="{FF2B5EF4-FFF2-40B4-BE49-F238E27FC236}">
                    <a16:creationId xmlns:a16="http://schemas.microsoft.com/office/drawing/2014/main" id="{51BEC2D5-5ACF-5959-EC07-D90A3108BFBF}"/>
                  </a:ext>
                </a:extLst>
              </p14:cNvPr>
              <p14:cNvContentPartPr/>
              <p14:nvPr/>
            </p14:nvContentPartPr>
            <p14:xfrm>
              <a:off x="4021664" y="574482"/>
              <a:ext cx="318240" cy="28800"/>
            </p14:xfrm>
          </p:contentPart>
        </mc:Choice>
        <mc:Fallback xmlns="">
          <p:pic>
            <p:nvPicPr>
              <p:cNvPr id="262" name="Ink 261">
                <a:extLst>
                  <a:ext uri="{FF2B5EF4-FFF2-40B4-BE49-F238E27FC236}">
                    <a16:creationId xmlns:a16="http://schemas.microsoft.com/office/drawing/2014/main" id="{51BEC2D5-5ACF-5959-EC07-D90A3108BFBF}"/>
                  </a:ext>
                </a:extLst>
              </p:cNvPr>
              <p:cNvPicPr/>
              <p:nvPr/>
            </p:nvPicPr>
            <p:blipFill>
              <a:blip r:embed="rId480"/>
              <a:stretch>
                <a:fillRect/>
              </a:stretch>
            </p:blipFill>
            <p:spPr>
              <a:xfrm>
                <a:off x="4013024" y="565482"/>
                <a:ext cx="33588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263" name="Ink 262">
                <a:extLst>
                  <a:ext uri="{FF2B5EF4-FFF2-40B4-BE49-F238E27FC236}">
                    <a16:creationId xmlns:a16="http://schemas.microsoft.com/office/drawing/2014/main" id="{15BC23D7-D439-024C-9C81-4672BE0593AE}"/>
                  </a:ext>
                </a:extLst>
              </p14:cNvPr>
              <p14:cNvContentPartPr/>
              <p14:nvPr/>
            </p14:nvContentPartPr>
            <p14:xfrm>
              <a:off x="4478864" y="578082"/>
              <a:ext cx="90000" cy="23400"/>
            </p14:xfrm>
          </p:contentPart>
        </mc:Choice>
        <mc:Fallback xmlns="">
          <p:pic>
            <p:nvPicPr>
              <p:cNvPr id="263" name="Ink 262">
                <a:extLst>
                  <a:ext uri="{FF2B5EF4-FFF2-40B4-BE49-F238E27FC236}">
                    <a16:creationId xmlns:a16="http://schemas.microsoft.com/office/drawing/2014/main" id="{15BC23D7-D439-024C-9C81-4672BE0593AE}"/>
                  </a:ext>
                </a:extLst>
              </p:cNvPr>
              <p:cNvPicPr/>
              <p:nvPr/>
            </p:nvPicPr>
            <p:blipFill>
              <a:blip r:embed="rId482"/>
              <a:stretch>
                <a:fillRect/>
              </a:stretch>
            </p:blipFill>
            <p:spPr>
              <a:xfrm>
                <a:off x="4470224" y="569082"/>
                <a:ext cx="1076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264" name="Ink 263">
                <a:extLst>
                  <a:ext uri="{FF2B5EF4-FFF2-40B4-BE49-F238E27FC236}">
                    <a16:creationId xmlns:a16="http://schemas.microsoft.com/office/drawing/2014/main" id="{904C0D58-52E7-CAE4-CFB7-1D19E6290C2C}"/>
                  </a:ext>
                </a:extLst>
              </p14:cNvPr>
              <p14:cNvContentPartPr/>
              <p14:nvPr/>
            </p14:nvContentPartPr>
            <p14:xfrm>
              <a:off x="4777304" y="589602"/>
              <a:ext cx="32040" cy="9000"/>
            </p14:xfrm>
          </p:contentPart>
        </mc:Choice>
        <mc:Fallback xmlns="">
          <p:pic>
            <p:nvPicPr>
              <p:cNvPr id="264" name="Ink 263">
                <a:extLst>
                  <a:ext uri="{FF2B5EF4-FFF2-40B4-BE49-F238E27FC236}">
                    <a16:creationId xmlns:a16="http://schemas.microsoft.com/office/drawing/2014/main" id="{904C0D58-52E7-CAE4-CFB7-1D19E6290C2C}"/>
                  </a:ext>
                </a:extLst>
              </p:cNvPr>
              <p:cNvPicPr/>
              <p:nvPr/>
            </p:nvPicPr>
            <p:blipFill>
              <a:blip r:embed="rId191"/>
              <a:stretch>
                <a:fillRect/>
              </a:stretch>
            </p:blipFill>
            <p:spPr>
              <a:xfrm>
                <a:off x="4768304" y="580962"/>
                <a:ext cx="496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65" name="Ink 264">
                <a:extLst>
                  <a:ext uri="{FF2B5EF4-FFF2-40B4-BE49-F238E27FC236}">
                    <a16:creationId xmlns:a16="http://schemas.microsoft.com/office/drawing/2014/main" id="{A9C821FE-D9AB-309B-3FAC-3DE89074CD0F}"/>
                  </a:ext>
                </a:extLst>
              </p14:cNvPr>
              <p14:cNvContentPartPr/>
              <p14:nvPr/>
            </p14:nvContentPartPr>
            <p14:xfrm>
              <a:off x="4936064" y="569802"/>
              <a:ext cx="93240" cy="12960"/>
            </p14:xfrm>
          </p:contentPart>
        </mc:Choice>
        <mc:Fallback xmlns="">
          <p:pic>
            <p:nvPicPr>
              <p:cNvPr id="265" name="Ink 264">
                <a:extLst>
                  <a:ext uri="{FF2B5EF4-FFF2-40B4-BE49-F238E27FC236}">
                    <a16:creationId xmlns:a16="http://schemas.microsoft.com/office/drawing/2014/main" id="{A9C821FE-D9AB-309B-3FAC-3DE89074CD0F}"/>
                  </a:ext>
                </a:extLst>
              </p:cNvPr>
              <p:cNvPicPr/>
              <p:nvPr/>
            </p:nvPicPr>
            <p:blipFill>
              <a:blip r:embed="rId485"/>
              <a:stretch>
                <a:fillRect/>
              </a:stretch>
            </p:blipFill>
            <p:spPr>
              <a:xfrm>
                <a:off x="4927424" y="560802"/>
                <a:ext cx="1108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66" name="Ink 265">
                <a:extLst>
                  <a:ext uri="{FF2B5EF4-FFF2-40B4-BE49-F238E27FC236}">
                    <a16:creationId xmlns:a16="http://schemas.microsoft.com/office/drawing/2014/main" id="{A8A2218A-DA84-59AF-5697-4003F67619B1}"/>
                  </a:ext>
                </a:extLst>
              </p14:cNvPr>
              <p14:cNvContentPartPr/>
              <p14:nvPr/>
            </p14:nvContentPartPr>
            <p14:xfrm>
              <a:off x="5135144" y="562602"/>
              <a:ext cx="138240" cy="19080"/>
            </p14:xfrm>
          </p:contentPart>
        </mc:Choice>
        <mc:Fallback xmlns="">
          <p:pic>
            <p:nvPicPr>
              <p:cNvPr id="266" name="Ink 265">
                <a:extLst>
                  <a:ext uri="{FF2B5EF4-FFF2-40B4-BE49-F238E27FC236}">
                    <a16:creationId xmlns:a16="http://schemas.microsoft.com/office/drawing/2014/main" id="{A8A2218A-DA84-59AF-5697-4003F67619B1}"/>
                  </a:ext>
                </a:extLst>
              </p:cNvPr>
              <p:cNvPicPr/>
              <p:nvPr/>
            </p:nvPicPr>
            <p:blipFill>
              <a:blip r:embed="rId487"/>
              <a:stretch>
                <a:fillRect/>
              </a:stretch>
            </p:blipFill>
            <p:spPr>
              <a:xfrm>
                <a:off x="5126504" y="553962"/>
                <a:ext cx="1558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00" name="Ink 299">
                <a:extLst>
                  <a:ext uri="{FF2B5EF4-FFF2-40B4-BE49-F238E27FC236}">
                    <a16:creationId xmlns:a16="http://schemas.microsoft.com/office/drawing/2014/main" id="{59D1BA39-36ED-A036-F46E-ADE45B7EFB85}"/>
                  </a:ext>
                </a:extLst>
              </p14:cNvPr>
              <p14:cNvContentPartPr/>
              <p14:nvPr/>
            </p14:nvContentPartPr>
            <p14:xfrm>
              <a:off x="7842344" y="1295922"/>
              <a:ext cx="128160" cy="168840"/>
            </p14:xfrm>
          </p:contentPart>
        </mc:Choice>
        <mc:Fallback xmlns="">
          <p:pic>
            <p:nvPicPr>
              <p:cNvPr id="300" name="Ink 299">
                <a:extLst>
                  <a:ext uri="{FF2B5EF4-FFF2-40B4-BE49-F238E27FC236}">
                    <a16:creationId xmlns:a16="http://schemas.microsoft.com/office/drawing/2014/main" id="{59D1BA39-36ED-A036-F46E-ADE45B7EFB85}"/>
                  </a:ext>
                </a:extLst>
              </p:cNvPr>
              <p:cNvPicPr/>
              <p:nvPr/>
            </p:nvPicPr>
            <p:blipFill>
              <a:blip r:embed="rId489"/>
              <a:stretch>
                <a:fillRect/>
              </a:stretch>
            </p:blipFill>
            <p:spPr>
              <a:xfrm>
                <a:off x="7833704" y="1287282"/>
                <a:ext cx="1458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01" name="Ink 300">
                <a:extLst>
                  <a:ext uri="{FF2B5EF4-FFF2-40B4-BE49-F238E27FC236}">
                    <a16:creationId xmlns:a16="http://schemas.microsoft.com/office/drawing/2014/main" id="{F31A5666-EA72-6CA4-3BC0-36E6EDABB0E2}"/>
                  </a:ext>
                </a:extLst>
              </p14:cNvPr>
              <p14:cNvContentPartPr/>
              <p14:nvPr/>
            </p14:nvContentPartPr>
            <p14:xfrm>
              <a:off x="7885184" y="1403562"/>
              <a:ext cx="99000" cy="14760"/>
            </p14:xfrm>
          </p:contentPart>
        </mc:Choice>
        <mc:Fallback xmlns="">
          <p:pic>
            <p:nvPicPr>
              <p:cNvPr id="301" name="Ink 300">
                <a:extLst>
                  <a:ext uri="{FF2B5EF4-FFF2-40B4-BE49-F238E27FC236}">
                    <a16:creationId xmlns:a16="http://schemas.microsoft.com/office/drawing/2014/main" id="{F31A5666-EA72-6CA4-3BC0-36E6EDABB0E2}"/>
                  </a:ext>
                </a:extLst>
              </p:cNvPr>
              <p:cNvPicPr/>
              <p:nvPr/>
            </p:nvPicPr>
            <p:blipFill>
              <a:blip r:embed="rId491"/>
              <a:stretch>
                <a:fillRect/>
              </a:stretch>
            </p:blipFill>
            <p:spPr>
              <a:xfrm>
                <a:off x="7876184" y="1394562"/>
                <a:ext cx="1166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02" name="Ink 301">
                <a:extLst>
                  <a:ext uri="{FF2B5EF4-FFF2-40B4-BE49-F238E27FC236}">
                    <a16:creationId xmlns:a16="http://schemas.microsoft.com/office/drawing/2014/main" id="{805BDCF2-C669-72C1-2D88-ED4D3EF8EFC2}"/>
                  </a:ext>
                </a:extLst>
              </p14:cNvPr>
              <p14:cNvContentPartPr/>
              <p14:nvPr/>
            </p14:nvContentPartPr>
            <p14:xfrm>
              <a:off x="7687904" y="1193322"/>
              <a:ext cx="459360" cy="410760"/>
            </p14:xfrm>
          </p:contentPart>
        </mc:Choice>
        <mc:Fallback xmlns="">
          <p:pic>
            <p:nvPicPr>
              <p:cNvPr id="302" name="Ink 301">
                <a:extLst>
                  <a:ext uri="{FF2B5EF4-FFF2-40B4-BE49-F238E27FC236}">
                    <a16:creationId xmlns:a16="http://schemas.microsoft.com/office/drawing/2014/main" id="{805BDCF2-C669-72C1-2D88-ED4D3EF8EFC2}"/>
                  </a:ext>
                </a:extLst>
              </p:cNvPr>
              <p:cNvPicPr/>
              <p:nvPr/>
            </p:nvPicPr>
            <p:blipFill>
              <a:blip r:embed="rId493"/>
              <a:stretch>
                <a:fillRect/>
              </a:stretch>
            </p:blipFill>
            <p:spPr>
              <a:xfrm>
                <a:off x="7678904" y="1184682"/>
                <a:ext cx="47700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04" name="Ink 303">
                <a:extLst>
                  <a:ext uri="{FF2B5EF4-FFF2-40B4-BE49-F238E27FC236}">
                    <a16:creationId xmlns:a16="http://schemas.microsoft.com/office/drawing/2014/main" id="{E45039D2-BBC6-75D8-2E8C-E61BDB213362}"/>
                  </a:ext>
                </a:extLst>
              </p14:cNvPr>
              <p14:cNvContentPartPr/>
              <p14:nvPr/>
            </p14:nvContentPartPr>
            <p14:xfrm>
              <a:off x="2612984" y="1006482"/>
              <a:ext cx="197280" cy="193320"/>
            </p14:xfrm>
          </p:contentPart>
        </mc:Choice>
        <mc:Fallback xmlns="">
          <p:pic>
            <p:nvPicPr>
              <p:cNvPr id="304" name="Ink 303">
                <a:extLst>
                  <a:ext uri="{FF2B5EF4-FFF2-40B4-BE49-F238E27FC236}">
                    <a16:creationId xmlns:a16="http://schemas.microsoft.com/office/drawing/2014/main" id="{E45039D2-BBC6-75D8-2E8C-E61BDB213362}"/>
                  </a:ext>
                </a:extLst>
              </p:cNvPr>
              <p:cNvPicPr/>
              <p:nvPr/>
            </p:nvPicPr>
            <p:blipFill>
              <a:blip r:embed="rId495"/>
              <a:stretch>
                <a:fillRect/>
              </a:stretch>
            </p:blipFill>
            <p:spPr>
              <a:xfrm>
                <a:off x="2604344" y="997482"/>
                <a:ext cx="2149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05" name="Ink 304">
                <a:extLst>
                  <a:ext uri="{FF2B5EF4-FFF2-40B4-BE49-F238E27FC236}">
                    <a16:creationId xmlns:a16="http://schemas.microsoft.com/office/drawing/2014/main" id="{D0175E52-E93E-0605-D53B-003AD90DDE98}"/>
                  </a:ext>
                </a:extLst>
              </p14:cNvPr>
              <p14:cNvContentPartPr/>
              <p14:nvPr/>
            </p14:nvContentPartPr>
            <p14:xfrm>
              <a:off x="2526584" y="982002"/>
              <a:ext cx="483120" cy="397080"/>
            </p14:xfrm>
          </p:contentPart>
        </mc:Choice>
        <mc:Fallback xmlns="">
          <p:pic>
            <p:nvPicPr>
              <p:cNvPr id="305" name="Ink 304">
                <a:extLst>
                  <a:ext uri="{FF2B5EF4-FFF2-40B4-BE49-F238E27FC236}">
                    <a16:creationId xmlns:a16="http://schemas.microsoft.com/office/drawing/2014/main" id="{D0175E52-E93E-0605-D53B-003AD90DDE98}"/>
                  </a:ext>
                </a:extLst>
              </p:cNvPr>
              <p:cNvPicPr/>
              <p:nvPr/>
            </p:nvPicPr>
            <p:blipFill>
              <a:blip r:embed="rId497"/>
              <a:stretch>
                <a:fillRect/>
              </a:stretch>
            </p:blipFill>
            <p:spPr>
              <a:xfrm>
                <a:off x="2517584" y="973002"/>
                <a:ext cx="500760" cy="414720"/>
              </a:xfrm>
              <a:prstGeom prst="rect">
                <a:avLst/>
              </a:prstGeom>
            </p:spPr>
          </p:pic>
        </mc:Fallback>
      </mc:AlternateContent>
      <p:grpSp>
        <p:nvGrpSpPr>
          <p:cNvPr id="313" name="Group 312">
            <a:extLst>
              <a:ext uri="{FF2B5EF4-FFF2-40B4-BE49-F238E27FC236}">
                <a16:creationId xmlns:a16="http://schemas.microsoft.com/office/drawing/2014/main" id="{FEB949B0-3B05-BAE1-676E-43AE6576C113}"/>
              </a:ext>
            </a:extLst>
          </p:cNvPr>
          <p:cNvGrpSpPr/>
          <p:nvPr/>
        </p:nvGrpSpPr>
        <p:grpSpPr>
          <a:xfrm>
            <a:off x="7180664" y="-55878"/>
            <a:ext cx="3853080" cy="1018800"/>
            <a:chOff x="7180664" y="-55878"/>
            <a:chExt cx="3853080" cy="1018800"/>
          </a:xfrm>
        </p:grpSpPr>
        <mc:AlternateContent xmlns:mc="http://schemas.openxmlformats.org/markup-compatibility/2006" xmlns:p14="http://schemas.microsoft.com/office/powerpoint/2010/main">
          <mc:Choice Requires="p14">
            <p:contentPart p14:bwMode="auto" r:id="rId498">
              <p14:nvContentPartPr>
                <p14:cNvPr id="236" name="Ink 235">
                  <a:extLst>
                    <a:ext uri="{FF2B5EF4-FFF2-40B4-BE49-F238E27FC236}">
                      <a16:creationId xmlns:a16="http://schemas.microsoft.com/office/drawing/2014/main" id="{78D89E82-0724-37ED-BC19-81EDA754061F}"/>
                    </a:ext>
                  </a:extLst>
                </p14:cNvPr>
                <p14:cNvContentPartPr/>
                <p14:nvPr/>
              </p14:nvContentPartPr>
              <p14:xfrm>
                <a:off x="7721384" y="589602"/>
                <a:ext cx="1177200" cy="40320"/>
              </p14:xfrm>
            </p:contentPart>
          </mc:Choice>
          <mc:Fallback xmlns="">
            <p:pic>
              <p:nvPicPr>
                <p:cNvPr id="236" name="Ink 235">
                  <a:extLst>
                    <a:ext uri="{FF2B5EF4-FFF2-40B4-BE49-F238E27FC236}">
                      <a16:creationId xmlns:a16="http://schemas.microsoft.com/office/drawing/2014/main" id="{78D89E82-0724-37ED-BC19-81EDA754061F}"/>
                    </a:ext>
                  </a:extLst>
                </p:cNvPr>
                <p:cNvPicPr/>
                <p:nvPr/>
              </p:nvPicPr>
              <p:blipFill>
                <a:blip r:embed="rId499"/>
                <a:stretch>
                  <a:fillRect/>
                </a:stretch>
              </p:blipFill>
              <p:spPr>
                <a:xfrm>
                  <a:off x="7712744" y="580962"/>
                  <a:ext cx="11948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37" name="Ink 236">
                  <a:extLst>
                    <a:ext uri="{FF2B5EF4-FFF2-40B4-BE49-F238E27FC236}">
                      <a16:creationId xmlns:a16="http://schemas.microsoft.com/office/drawing/2014/main" id="{E9572052-64F4-DA75-7901-50A380A6FF77}"/>
                    </a:ext>
                  </a:extLst>
                </p14:cNvPr>
                <p14:cNvContentPartPr/>
                <p14:nvPr/>
              </p14:nvContentPartPr>
              <p14:xfrm>
                <a:off x="8789504" y="563682"/>
                <a:ext cx="94320" cy="165960"/>
              </p14:xfrm>
            </p:contentPart>
          </mc:Choice>
          <mc:Fallback xmlns="">
            <p:pic>
              <p:nvPicPr>
                <p:cNvPr id="237" name="Ink 236">
                  <a:extLst>
                    <a:ext uri="{FF2B5EF4-FFF2-40B4-BE49-F238E27FC236}">
                      <a16:creationId xmlns:a16="http://schemas.microsoft.com/office/drawing/2014/main" id="{E9572052-64F4-DA75-7901-50A380A6FF77}"/>
                    </a:ext>
                  </a:extLst>
                </p:cNvPr>
                <p:cNvPicPr/>
                <p:nvPr/>
              </p:nvPicPr>
              <p:blipFill>
                <a:blip r:embed="rId501"/>
                <a:stretch>
                  <a:fillRect/>
                </a:stretch>
              </p:blipFill>
              <p:spPr>
                <a:xfrm>
                  <a:off x="8780864" y="554682"/>
                  <a:ext cx="1119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38" name="Ink 237">
                  <a:extLst>
                    <a:ext uri="{FF2B5EF4-FFF2-40B4-BE49-F238E27FC236}">
                      <a16:creationId xmlns:a16="http://schemas.microsoft.com/office/drawing/2014/main" id="{572C544A-F41F-8557-4053-71F52D2B1CA0}"/>
                    </a:ext>
                  </a:extLst>
                </p14:cNvPr>
                <p14:cNvContentPartPr/>
                <p14:nvPr/>
              </p14:nvContentPartPr>
              <p14:xfrm>
                <a:off x="8982464" y="500682"/>
                <a:ext cx="2051280" cy="462240"/>
              </p14:xfrm>
            </p:contentPart>
          </mc:Choice>
          <mc:Fallback xmlns="">
            <p:pic>
              <p:nvPicPr>
                <p:cNvPr id="238" name="Ink 237">
                  <a:extLst>
                    <a:ext uri="{FF2B5EF4-FFF2-40B4-BE49-F238E27FC236}">
                      <a16:creationId xmlns:a16="http://schemas.microsoft.com/office/drawing/2014/main" id="{572C544A-F41F-8557-4053-71F52D2B1CA0}"/>
                    </a:ext>
                  </a:extLst>
                </p:cNvPr>
                <p:cNvPicPr/>
                <p:nvPr/>
              </p:nvPicPr>
              <p:blipFill>
                <a:blip r:embed="rId503"/>
                <a:stretch>
                  <a:fillRect/>
                </a:stretch>
              </p:blipFill>
              <p:spPr>
                <a:xfrm>
                  <a:off x="8973824" y="492042"/>
                  <a:ext cx="206892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39" name="Ink 238">
                  <a:extLst>
                    <a:ext uri="{FF2B5EF4-FFF2-40B4-BE49-F238E27FC236}">
                      <a16:creationId xmlns:a16="http://schemas.microsoft.com/office/drawing/2014/main" id="{0752D633-C5EF-367A-E80A-917C5543563A}"/>
                    </a:ext>
                  </a:extLst>
                </p14:cNvPr>
                <p14:cNvContentPartPr/>
                <p14:nvPr/>
              </p14:nvContentPartPr>
              <p14:xfrm>
                <a:off x="9004424" y="427242"/>
                <a:ext cx="1932120" cy="513720"/>
              </p14:xfrm>
            </p:contentPart>
          </mc:Choice>
          <mc:Fallback xmlns="">
            <p:pic>
              <p:nvPicPr>
                <p:cNvPr id="239" name="Ink 238">
                  <a:extLst>
                    <a:ext uri="{FF2B5EF4-FFF2-40B4-BE49-F238E27FC236}">
                      <a16:creationId xmlns:a16="http://schemas.microsoft.com/office/drawing/2014/main" id="{0752D633-C5EF-367A-E80A-917C5543563A}"/>
                    </a:ext>
                  </a:extLst>
                </p:cNvPr>
                <p:cNvPicPr/>
                <p:nvPr/>
              </p:nvPicPr>
              <p:blipFill>
                <a:blip r:embed="rId505"/>
                <a:stretch>
                  <a:fillRect/>
                </a:stretch>
              </p:blipFill>
              <p:spPr>
                <a:xfrm>
                  <a:off x="8995784" y="418242"/>
                  <a:ext cx="1949760" cy="5313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40" name="Ink 239">
                  <a:extLst>
                    <a:ext uri="{FF2B5EF4-FFF2-40B4-BE49-F238E27FC236}">
                      <a16:creationId xmlns:a16="http://schemas.microsoft.com/office/drawing/2014/main" id="{F16AACBA-6796-3B53-7F0D-927A93311212}"/>
                    </a:ext>
                  </a:extLst>
                </p14:cNvPr>
                <p14:cNvContentPartPr/>
                <p14:nvPr/>
              </p14:nvContentPartPr>
              <p14:xfrm>
                <a:off x="9321584" y="517242"/>
                <a:ext cx="153000" cy="208440"/>
              </p14:xfrm>
            </p:contentPart>
          </mc:Choice>
          <mc:Fallback xmlns="">
            <p:pic>
              <p:nvPicPr>
                <p:cNvPr id="240" name="Ink 239">
                  <a:extLst>
                    <a:ext uri="{FF2B5EF4-FFF2-40B4-BE49-F238E27FC236}">
                      <a16:creationId xmlns:a16="http://schemas.microsoft.com/office/drawing/2014/main" id="{F16AACBA-6796-3B53-7F0D-927A93311212}"/>
                    </a:ext>
                  </a:extLst>
                </p:cNvPr>
                <p:cNvPicPr/>
                <p:nvPr/>
              </p:nvPicPr>
              <p:blipFill>
                <a:blip r:embed="rId507"/>
                <a:stretch>
                  <a:fillRect/>
                </a:stretch>
              </p:blipFill>
              <p:spPr>
                <a:xfrm>
                  <a:off x="9312944" y="508602"/>
                  <a:ext cx="1706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241" name="Ink 240">
                  <a:extLst>
                    <a:ext uri="{FF2B5EF4-FFF2-40B4-BE49-F238E27FC236}">
                      <a16:creationId xmlns:a16="http://schemas.microsoft.com/office/drawing/2014/main" id="{80B1FA98-032A-E43F-2842-32A20D6CBC81}"/>
                    </a:ext>
                  </a:extLst>
                </p14:cNvPr>
                <p14:cNvContentPartPr/>
                <p14:nvPr/>
              </p14:nvContentPartPr>
              <p14:xfrm>
                <a:off x="9549824" y="655482"/>
                <a:ext cx="84600" cy="92160"/>
              </p14:xfrm>
            </p:contentPart>
          </mc:Choice>
          <mc:Fallback xmlns="">
            <p:pic>
              <p:nvPicPr>
                <p:cNvPr id="241" name="Ink 240">
                  <a:extLst>
                    <a:ext uri="{FF2B5EF4-FFF2-40B4-BE49-F238E27FC236}">
                      <a16:creationId xmlns:a16="http://schemas.microsoft.com/office/drawing/2014/main" id="{80B1FA98-032A-E43F-2842-32A20D6CBC81}"/>
                    </a:ext>
                  </a:extLst>
                </p:cNvPr>
                <p:cNvPicPr/>
                <p:nvPr/>
              </p:nvPicPr>
              <p:blipFill>
                <a:blip r:embed="rId509"/>
                <a:stretch>
                  <a:fillRect/>
                </a:stretch>
              </p:blipFill>
              <p:spPr>
                <a:xfrm>
                  <a:off x="9541184" y="646482"/>
                  <a:ext cx="1022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242" name="Ink 241">
                  <a:extLst>
                    <a:ext uri="{FF2B5EF4-FFF2-40B4-BE49-F238E27FC236}">
                      <a16:creationId xmlns:a16="http://schemas.microsoft.com/office/drawing/2014/main" id="{9B145622-B268-3B74-05FE-E98BA33741EC}"/>
                    </a:ext>
                  </a:extLst>
                </p14:cNvPr>
                <p14:cNvContentPartPr/>
                <p14:nvPr/>
              </p14:nvContentPartPr>
              <p14:xfrm>
                <a:off x="9707144" y="629202"/>
                <a:ext cx="86400" cy="112320"/>
              </p14:xfrm>
            </p:contentPart>
          </mc:Choice>
          <mc:Fallback xmlns="">
            <p:pic>
              <p:nvPicPr>
                <p:cNvPr id="242" name="Ink 241">
                  <a:extLst>
                    <a:ext uri="{FF2B5EF4-FFF2-40B4-BE49-F238E27FC236}">
                      <a16:creationId xmlns:a16="http://schemas.microsoft.com/office/drawing/2014/main" id="{9B145622-B268-3B74-05FE-E98BA33741EC}"/>
                    </a:ext>
                  </a:extLst>
                </p:cNvPr>
                <p:cNvPicPr/>
                <p:nvPr/>
              </p:nvPicPr>
              <p:blipFill>
                <a:blip r:embed="rId511"/>
                <a:stretch>
                  <a:fillRect/>
                </a:stretch>
              </p:blipFill>
              <p:spPr>
                <a:xfrm>
                  <a:off x="9698144" y="620202"/>
                  <a:ext cx="1040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243" name="Ink 242">
                  <a:extLst>
                    <a:ext uri="{FF2B5EF4-FFF2-40B4-BE49-F238E27FC236}">
                      <a16:creationId xmlns:a16="http://schemas.microsoft.com/office/drawing/2014/main" id="{404F54B9-4AD5-D164-9874-587CE8E30B8B}"/>
                    </a:ext>
                  </a:extLst>
                </p14:cNvPr>
                <p14:cNvContentPartPr/>
                <p14:nvPr/>
              </p14:nvContentPartPr>
              <p14:xfrm>
                <a:off x="9819824" y="580242"/>
                <a:ext cx="43560" cy="180000"/>
              </p14:xfrm>
            </p:contentPart>
          </mc:Choice>
          <mc:Fallback xmlns="">
            <p:pic>
              <p:nvPicPr>
                <p:cNvPr id="243" name="Ink 242">
                  <a:extLst>
                    <a:ext uri="{FF2B5EF4-FFF2-40B4-BE49-F238E27FC236}">
                      <a16:creationId xmlns:a16="http://schemas.microsoft.com/office/drawing/2014/main" id="{404F54B9-4AD5-D164-9874-587CE8E30B8B}"/>
                    </a:ext>
                  </a:extLst>
                </p:cNvPr>
                <p:cNvPicPr/>
                <p:nvPr/>
              </p:nvPicPr>
              <p:blipFill>
                <a:blip r:embed="rId513"/>
                <a:stretch>
                  <a:fillRect/>
                </a:stretch>
              </p:blipFill>
              <p:spPr>
                <a:xfrm>
                  <a:off x="9810824" y="571242"/>
                  <a:ext cx="612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244" name="Ink 243">
                  <a:extLst>
                    <a:ext uri="{FF2B5EF4-FFF2-40B4-BE49-F238E27FC236}">
                      <a16:creationId xmlns:a16="http://schemas.microsoft.com/office/drawing/2014/main" id="{932419B6-326E-4374-2CF2-47C3BC1A669B}"/>
                    </a:ext>
                  </a:extLst>
                </p14:cNvPr>
                <p14:cNvContentPartPr/>
                <p14:nvPr/>
              </p14:nvContentPartPr>
              <p14:xfrm>
                <a:off x="9872744" y="661242"/>
                <a:ext cx="54000" cy="61200"/>
              </p14:xfrm>
            </p:contentPart>
          </mc:Choice>
          <mc:Fallback xmlns="">
            <p:pic>
              <p:nvPicPr>
                <p:cNvPr id="244" name="Ink 243">
                  <a:extLst>
                    <a:ext uri="{FF2B5EF4-FFF2-40B4-BE49-F238E27FC236}">
                      <a16:creationId xmlns:a16="http://schemas.microsoft.com/office/drawing/2014/main" id="{932419B6-326E-4374-2CF2-47C3BC1A669B}"/>
                    </a:ext>
                  </a:extLst>
                </p:cNvPr>
                <p:cNvPicPr/>
                <p:nvPr/>
              </p:nvPicPr>
              <p:blipFill>
                <a:blip r:embed="rId515"/>
                <a:stretch>
                  <a:fillRect/>
                </a:stretch>
              </p:blipFill>
              <p:spPr>
                <a:xfrm>
                  <a:off x="9863744" y="652602"/>
                  <a:ext cx="716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245" name="Ink 244">
                  <a:extLst>
                    <a:ext uri="{FF2B5EF4-FFF2-40B4-BE49-F238E27FC236}">
                      <a16:creationId xmlns:a16="http://schemas.microsoft.com/office/drawing/2014/main" id="{507F942A-1C14-584A-A0AA-C111FA091B55}"/>
                    </a:ext>
                  </a:extLst>
                </p14:cNvPr>
                <p14:cNvContentPartPr/>
                <p14:nvPr/>
              </p14:nvContentPartPr>
              <p14:xfrm>
                <a:off x="9991904" y="643602"/>
                <a:ext cx="188640" cy="133920"/>
              </p14:xfrm>
            </p:contentPart>
          </mc:Choice>
          <mc:Fallback xmlns="">
            <p:pic>
              <p:nvPicPr>
                <p:cNvPr id="245" name="Ink 244">
                  <a:extLst>
                    <a:ext uri="{FF2B5EF4-FFF2-40B4-BE49-F238E27FC236}">
                      <a16:creationId xmlns:a16="http://schemas.microsoft.com/office/drawing/2014/main" id="{507F942A-1C14-584A-A0AA-C111FA091B55}"/>
                    </a:ext>
                  </a:extLst>
                </p:cNvPr>
                <p:cNvPicPr/>
                <p:nvPr/>
              </p:nvPicPr>
              <p:blipFill>
                <a:blip r:embed="rId517"/>
                <a:stretch>
                  <a:fillRect/>
                </a:stretch>
              </p:blipFill>
              <p:spPr>
                <a:xfrm>
                  <a:off x="9983264" y="634602"/>
                  <a:ext cx="2062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246" name="Ink 245">
                  <a:extLst>
                    <a:ext uri="{FF2B5EF4-FFF2-40B4-BE49-F238E27FC236}">
                      <a16:creationId xmlns:a16="http://schemas.microsoft.com/office/drawing/2014/main" id="{F9CF9493-41BA-7196-D1B8-AD38A1DD250F}"/>
                    </a:ext>
                  </a:extLst>
                </p14:cNvPr>
                <p14:cNvContentPartPr/>
                <p14:nvPr/>
              </p14:nvContentPartPr>
              <p14:xfrm>
                <a:off x="10275584" y="624522"/>
                <a:ext cx="48960" cy="202680"/>
              </p14:xfrm>
            </p:contentPart>
          </mc:Choice>
          <mc:Fallback xmlns="">
            <p:pic>
              <p:nvPicPr>
                <p:cNvPr id="246" name="Ink 245">
                  <a:extLst>
                    <a:ext uri="{FF2B5EF4-FFF2-40B4-BE49-F238E27FC236}">
                      <a16:creationId xmlns:a16="http://schemas.microsoft.com/office/drawing/2014/main" id="{F9CF9493-41BA-7196-D1B8-AD38A1DD250F}"/>
                    </a:ext>
                  </a:extLst>
                </p:cNvPr>
                <p:cNvPicPr/>
                <p:nvPr/>
              </p:nvPicPr>
              <p:blipFill>
                <a:blip r:embed="rId519"/>
                <a:stretch>
                  <a:fillRect/>
                </a:stretch>
              </p:blipFill>
              <p:spPr>
                <a:xfrm>
                  <a:off x="10266584" y="615882"/>
                  <a:ext cx="666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247" name="Ink 246">
                  <a:extLst>
                    <a:ext uri="{FF2B5EF4-FFF2-40B4-BE49-F238E27FC236}">
                      <a16:creationId xmlns:a16="http://schemas.microsoft.com/office/drawing/2014/main" id="{8133A634-C7B9-EF7B-1664-B333675437BE}"/>
                    </a:ext>
                  </a:extLst>
                </p14:cNvPr>
                <p14:cNvContentPartPr/>
                <p14:nvPr/>
              </p14:nvContentPartPr>
              <p14:xfrm>
                <a:off x="10416344" y="610482"/>
                <a:ext cx="174600" cy="236880"/>
              </p14:xfrm>
            </p:contentPart>
          </mc:Choice>
          <mc:Fallback xmlns="">
            <p:pic>
              <p:nvPicPr>
                <p:cNvPr id="247" name="Ink 246">
                  <a:extLst>
                    <a:ext uri="{FF2B5EF4-FFF2-40B4-BE49-F238E27FC236}">
                      <a16:creationId xmlns:a16="http://schemas.microsoft.com/office/drawing/2014/main" id="{8133A634-C7B9-EF7B-1664-B333675437BE}"/>
                    </a:ext>
                  </a:extLst>
                </p:cNvPr>
                <p:cNvPicPr/>
                <p:nvPr/>
              </p:nvPicPr>
              <p:blipFill>
                <a:blip r:embed="rId521"/>
                <a:stretch>
                  <a:fillRect/>
                </a:stretch>
              </p:blipFill>
              <p:spPr>
                <a:xfrm>
                  <a:off x="10407344" y="601482"/>
                  <a:ext cx="1922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07" name="Ink 306">
                  <a:extLst>
                    <a:ext uri="{FF2B5EF4-FFF2-40B4-BE49-F238E27FC236}">
                      <a16:creationId xmlns:a16="http://schemas.microsoft.com/office/drawing/2014/main" id="{738B6711-36C7-5A57-1062-D077870C2142}"/>
                    </a:ext>
                  </a:extLst>
                </p14:cNvPr>
                <p14:cNvContentPartPr/>
                <p14:nvPr/>
              </p14:nvContentPartPr>
              <p14:xfrm>
                <a:off x="7263824" y="91722"/>
                <a:ext cx="158760" cy="194760"/>
              </p14:xfrm>
            </p:contentPart>
          </mc:Choice>
          <mc:Fallback xmlns="">
            <p:pic>
              <p:nvPicPr>
                <p:cNvPr id="307" name="Ink 306">
                  <a:extLst>
                    <a:ext uri="{FF2B5EF4-FFF2-40B4-BE49-F238E27FC236}">
                      <a16:creationId xmlns:a16="http://schemas.microsoft.com/office/drawing/2014/main" id="{738B6711-36C7-5A57-1062-D077870C2142}"/>
                    </a:ext>
                  </a:extLst>
                </p:cNvPr>
                <p:cNvPicPr/>
                <p:nvPr/>
              </p:nvPicPr>
              <p:blipFill>
                <a:blip r:embed="rId523"/>
                <a:stretch>
                  <a:fillRect/>
                </a:stretch>
              </p:blipFill>
              <p:spPr>
                <a:xfrm>
                  <a:off x="7255184" y="82722"/>
                  <a:ext cx="1764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08" name="Ink 307">
                  <a:extLst>
                    <a:ext uri="{FF2B5EF4-FFF2-40B4-BE49-F238E27FC236}">
                      <a16:creationId xmlns:a16="http://schemas.microsoft.com/office/drawing/2014/main" id="{488ED57D-90A7-979A-4E2D-950181CFCFC8}"/>
                    </a:ext>
                  </a:extLst>
                </p14:cNvPr>
                <p14:cNvContentPartPr/>
                <p14:nvPr/>
              </p14:nvContentPartPr>
              <p14:xfrm>
                <a:off x="7180664" y="-55878"/>
                <a:ext cx="480960" cy="408600"/>
              </p14:xfrm>
            </p:contentPart>
          </mc:Choice>
          <mc:Fallback xmlns="">
            <p:pic>
              <p:nvPicPr>
                <p:cNvPr id="308" name="Ink 307">
                  <a:extLst>
                    <a:ext uri="{FF2B5EF4-FFF2-40B4-BE49-F238E27FC236}">
                      <a16:creationId xmlns:a16="http://schemas.microsoft.com/office/drawing/2014/main" id="{488ED57D-90A7-979A-4E2D-950181CFCFC8}"/>
                    </a:ext>
                  </a:extLst>
                </p:cNvPr>
                <p:cNvPicPr/>
                <p:nvPr/>
              </p:nvPicPr>
              <p:blipFill>
                <a:blip r:embed="rId525"/>
                <a:stretch>
                  <a:fillRect/>
                </a:stretch>
              </p:blipFill>
              <p:spPr>
                <a:xfrm>
                  <a:off x="7172024" y="-64878"/>
                  <a:ext cx="49860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10" name="Ink 309">
                  <a:extLst>
                    <a:ext uri="{FF2B5EF4-FFF2-40B4-BE49-F238E27FC236}">
                      <a16:creationId xmlns:a16="http://schemas.microsoft.com/office/drawing/2014/main" id="{29994523-CC1B-A00C-0818-D5ADFCD43CCE}"/>
                    </a:ext>
                  </a:extLst>
                </p14:cNvPr>
                <p14:cNvContentPartPr/>
                <p14:nvPr/>
              </p14:nvContentPartPr>
              <p14:xfrm>
                <a:off x="10045184" y="224922"/>
                <a:ext cx="21600" cy="96480"/>
              </p14:xfrm>
            </p:contentPart>
          </mc:Choice>
          <mc:Fallback xmlns="">
            <p:pic>
              <p:nvPicPr>
                <p:cNvPr id="310" name="Ink 309">
                  <a:extLst>
                    <a:ext uri="{FF2B5EF4-FFF2-40B4-BE49-F238E27FC236}">
                      <a16:creationId xmlns:a16="http://schemas.microsoft.com/office/drawing/2014/main" id="{29994523-CC1B-A00C-0818-D5ADFCD43CCE}"/>
                    </a:ext>
                  </a:extLst>
                </p:cNvPr>
                <p:cNvPicPr/>
                <p:nvPr/>
              </p:nvPicPr>
              <p:blipFill>
                <a:blip r:embed="rId527"/>
                <a:stretch>
                  <a:fillRect/>
                </a:stretch>
              </p:blipFill>
              <p:spPr>
                <a:xfrm>
                  <a:off x="10036184" y="216282"/>
                  <a:ext cx="392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11" name="Ink 310">
                  <a:extLst>
                    <a:ext uri="{FF2B5EF4-FFF2-40B4-BE49-F238E27FC236}">
                      <a16:creationId xmlns:a16="http://schemas.microsoft.com/office/drawing/2014/main" id="{D05717F7-57E8-0F8A-7A25-A2C8DFDB8F28}"/>
                    </a:ext>
                  </a:extLst>
                </p14:cNvPr>
                <p14:cNvContentPartPr/>
                <p14:nvPr/>
              </p14:nvContentPartPr>
              <p14:xfrm>
                <a:off x="10165064" y="256962"/>
                <a:ext cx="120240" cy="108360"/>
              </p14:xfrm>
            </p:contentPart>
          </mc:Choice>
          <mc:Fallback xmlns="">
            <p:pic>
              <p:nvPicPr>
                <p:cNvPr id="311" name="Ink 310">
                  <a:extLst>
                    <a:ext uri="{FF2B5EF4-FFF2-40B4-BE49-F238E27FC236}">
                      <a16:creationId xmlns:a16="http://schemas.microsoft.com/office/drawing/2014/main" id="{D05717F7-57E8-0F8A-7A25-A2C8DFDB8F28}"/>
                    </a:ext>
                  </a:extLst>
                </p:cNvPr>
                <p:cNvPicPr/>
                <p:nvPr/>
              </p:nvPicPr>
              <p:blipFill>
                <a:blip r:embed="rId529"/>
                <a:stretch>
                  <a:fillRect/>
                </a:stretch>
              </p:blipFill>
              <p:spPr>
                <a:xfrm>
                  <a:off x="10156064" y="248322"/>
                  <a:ext cx="137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12" name="Ink 311">
                  <a:extLst>
                    <a:ext uri="{FF2B5EF4-FFF2-40B4-BE49-F238E27FC236}">
                      <a16:creationId xmlns:a16="http://schemas.microsoft.com/office/drawing/2014/main" id="{B6F92FCF-A8AA-D825-71AB-C452F590A7BF}"/>
                    </a:ext>
                  </a:extLst>
                </p14:cNvPr>
                <p14:cNvContentPartPr/>
                <p14:nvPr/>
              </p14:nvContentPartPr>
              <p14:xfrm>
                <a:off x="9871304" y="126282"/>
                <a:ext cx="616680" cy="410760"/>
              </p14:xfrm>
            </p:contentPart>
          </mc:Choice>
          <mc:Fallback xmlns="">
            <p:pic>
              <p:nvPicPr>
                <p:cNvPr id="312" name="Ink 311">
                  <a:extLst>
                    <a:ext uri="{FF2B5EF4-FFF2-40B4-BE49-F238E27FC236}">
                      <a16:creationId xmlns:a16="http://schemas.microsoft.com/office/drawing/2014/main" id="{B6F92FCF-A8AA-D825-71AB-C452F590A7BF}"/>
                    </a:ext>
                  </a:extLst>
                </p:cNvPr>
                <p:cNvPicPr/>
                <p:nvPr/>
              </p:nvPicPr>
              <p:blipFill>
                <a:blip r:embed="rId531"/>
                <a:stretch>
                  <a:fillRect/>
                </a:stretch>
              </p:blipFill>
              <p:spPr>
                <a:xfrm>
                  <a:off x="9862304" y="117642"/>
                  <a:ext cx="634320" cy="428400"/>
                </a:xfrm>
                <a:prstGeom prst="rect">
                  <a:avLst/>
                </a:prstGeom>
              </p:spPr>
            </p:pic>
          </mc:Fallback>
        </mc:AlternateContent>
      </p:grpSp>
      <p:pic>
        <p:nvPicPr>
          <p:cNvPr id="314" name="Google Shape;1332;p59" descr="A green circle with a white tick in it&#10;&#10;Description automatically generated">
            <a:extLst>
              <a:ext uri="{FF2B5EF4-FFF2-40B4-BE49-F238E27FC236}">
                <a16:creationId xmlns:a16="http://schemas.microsoft.com/office/drawing/2014/main" id="{A7588FD9-8900-59C3-2898-1BD30D7A310E}"/>
              </a:ext>
            </a:extLst>
          </p:cNvPr>
          <p:cNvPicPr preferRelativeResize="0"/>
          <p:nvPr/>
        </p:nvPicPr>
        <p:blipFill rotWithShape="1">
          <a:blip r:embed="rId532">
            <a:alphaModFix/>
          </a:blip>
          <a:srcRect/>
          <a:stretch/>
        </p:blipFill>
        <p:spPr>
          <a:xfrm>
            <a:off x="10542556" y="5498523"/>
            <a:ext cx="457206" cy="457206"/>
          </a:xfrm>
          <a:prstGeom prst="rect">
            <a:avLst/>
          </a:prstGeom>
          <a:noFill/>
          <a:ln>
            <a:noFill/>
          </a:ln>
        </p:spPr>
      </p:pic>
      <p:pic>
        <p:nvPicPr>
          <p:cNvPr id="315" name="Google Shape;1332;p59" descr="A green circle with a white tick in it&#10;&#10;Description automatically generated">
            <a:extLst>
              <a:ext uri="{FF2B5EF4-FFF2-40B4-BE49-F238E27FC236}">
                <a16:creationId xmlns:a16="http://schemas.microsoft.com/office/drawing/2014/main" id="{2863CB4F-6FA9-7519-AE51-23B264CB2E1F}"/>
              </a:ext>
            </a:extLst>
          </p:cNvPr>
          <p:cNvPicPr preferRelativeResize="0"/>
          <p:nvPr/>
        </p:nvPicPr>
        <p:blipFill rotWithShape="1">
          <a:blip r:embed="rId532">
            <a:alphaModFix/>
          </a:blip>
          <a:srcRect/>
          <a:stretch/>
        </p:blipFill>
        <p:spPr>
          <a:xfrm>
            <a:off x="4021658" y="5988308"/>
            <a:ext cx="457206" cy="457206"/>
          </a:xfrm>
          <a:prstGeom prst="rect">
            <a:avLst/>
          </a:prstGeom>
          <a:noFill/>
          <a:ln>
            <a:noFill/>
          </a:ln>
        </p:spPr>
      </p:pic>
      <p:pic>
        <p:nvPicPr>
          <p:cNvPr id="316" name="Google Shape;1332;p59" descr="A green circle with a white tick in it&#10;&#10;Description automatically generated">
            <a:extLst>
              <a:ext uri="{FF2B5EF4-FFF2-40B4-BE49-F238E27FC236}">
                <a16:creationId xmlns:a16="http://schemas.microsoft.com/office/drawing/2014/main" id="{E3CB8ADB-973F-105D-A3C6-59D73AF6EB3A}"/>
              </a:ext>
            </a:extLst>
          </p:cNvPr>
          <p:cNvPicPr preferRelativeResize="0"/>
          <p:nvPr/>
        </p:nvPicPr>
        <p:blipFill rotWithShape="1">
          <a:blip r:embed="rId532">
            <a:alphaModFix/>
          </a:blip>
          <a:srcRect/>
          <a:stretch/>
        </p:blipFill>
        <p:spPr>
          <a:xfrm>
            <a:off x="4072913" y="4172760"/>
            <a:ext cx="457206" cy="457206"/>
          </a:xfrm>
          <a:prstGeom prst="rect">
            <a:avLst/>
          </a:prstGeom>
          <a:noFill/>
          <a:ln>
            <a:noFill/>
          </a:ln>
        </p:spPr>
      </p:pic>
      <p:pic>
        <p:nvPicPr>
          <p:cNvPr id="317" name="Google Shape;1332;p59" descr="A green circle with a white tick in it&#10;&#10;Description automatically generated">
            <a:extLst>
              <a:ext uri="{FF2B5EF4-FFF2-40B4-BE49-F238E27FC236}">
                <a16:creationId xmlns:a16="http://schemas.microsoft.com/office/drawing/2014/main" id="{B416FAC4-367A-8BC0-3A7D-199FBFD9BFF9}"/>
              </a:ext>
            </a:extLst>
          </p:cNvPr>
          <p:cNvPicPr preferRelativeResize="0"/>
          <p:nvPr/>
        </p:nvPicPr>
        <p:blipFill rotWithShape="1">
          <a:blip r:embed="rId532">
            <a:alphaModFix/>
          </a:blip>
          <a:srcRect/>
          <a:stretch/>
        </p:blipFill>
        <p:spPr>
          <a:xfrm>
            <a:off x="7306298" y="3259176"/>
            <a:ext cx="457206" cy="457206"/>
          </a:xfrm>
          <a:prstGeom prst="rect">
            <a:avLst/>
          </a:prstGeom>
          <a:noFill/>
          <a:ln>
            <a:noFill/>
          </a:ln>
        </p:spPr>
      </p:pic>
      <p:pic>
        <p:nvPicPr>
          <p:cNvPr id="318" name="Google Shape;1332;p59" descr="A green circle with a white tick in it&#10;&#10;Description automatically generated">
            <a:extLst>
              <a:ext uri="{FF2B5EF4-FFF2-40B4-BE49-F238E27FC236}">
                <a16:creationId xmlns:a16="http://schemas.microsoft.com/office/drawing/2014/main" id="{E5DECA05-8C95-B33A-259D-95539B93A2D0}"/>
              </a:ext>
            </a:extLst>
          </p:cNvPr>
          <p:cNvPicPr preferRelativeResize="0"/>
          <p:nvPr/>
        </p:nvPicPr>
        <p:blipFill rotWithShape="1">
          <a:blip r:embed="rId532">
            <a:alphaModFix/>
          </a:blip>
          <a:srcRect/>
          <a:stretch/>
        </p:blipFill>
        <p:spPr>
          <a:xfrm>
            <a:off x="4250261" y="2609986"/>
            <a:ext cx="457206" cy="457206"/>
          </a:xfrm>
          <a:prstGeom prst="rect">
            <a:avLst/>
          </a:prstGeom>
          <a:noFill/>
          <a:ln>
            <a:noFill/>
          </a:ln>
        </p:spPr>
      </p:pic>
      <p:pic>
        <p:nvPicPr>
          <p:cNvPr id="319" name="Google Shape;1332;p59" descr="A green circle with a white tick in it&#10;&#10;Description automatically generated">
            <a:extLst>
              <a:ext uri="{FF2B5EF4-FFF2-40B4-BE49-F238E27FC236}">
                <a16:creationId xmlns:a16="http://schemas.microsoft.com/office/drawing/2014/main" id="{68192CC3-9A51-D2F7-42C6-7A13A872AB65}"/>
              </a:ext>
            </a:extLst>
          </p:cNvPr>
          <p:cNvPicPr preferRelativeResize="0"/>
          <p:nvPr/>
        </p:nvPicPr>
        <p:blipFill rotWithShape="1">
          <a:blip r:embed="rId532">
            <a:alphaModFix/>
          </a:blip>
          <a:srcRect/>
          <a:stretch/>
        </p:blipFill>
        <p:spPr>
          <a:xfrm>
            <a:off x="4287158" y="1515162"/>
            <a:ext cx="457206" cy="457206"/>
          </a:xfrm>
          <a:prstGeom prst="rect">
            <a:avLst/>
          </a:prstGeom>
          <a:noFill/>
          <a:ln>
            <a:noFill/>
          </a:ln>
        </p:spPr>
      </p:pic>
    </p:spTree>
    <p:extLst>
      <p:ext uri="{BB962C8B-B14F-4D97-AF65-F5344CB8AC3E}">
        <p14:creationId xmlns:p14="http://schemas.microsoft.com/office/powerpoint/2010/main" val="1066912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369331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new attachment table according to need and design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Interface Entity for the attachment table and mark our attachment field with special attachment annotation, So the RAP framework can treat it as an attachment accordingly.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annotations for admin fields, and user labels.</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composition of our attachment table with travel entity like we had the composition of booking with travel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Create a projection view for attachment</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Relationship between Travel processor view with attachment processor view entity</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Enhance the BDEF with attachment like booking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Also expose the attachment functionality with draft to processor in behavior projection for processor</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Expose the entity of attachment processor in service definition</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Republish the OData V4 binding</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Add the metadata extension for attachment scenario and link a new facet in travel for attachment table</a:t>
            </a:r>
            <a:endParaRPr dirty="0"/>
          </a:p>
          <a:p>
            <a:pPr marL="342900" marR="0" lvl="0" indent="-342900" algn="l" rtl="0">
              <a:spcBef>
                <a:spcPts val="0"/>
              </a:spcBef>
              <a:spcAft>
                <a:spcPts val="0"/>
              </a:spcAft>
              <a:buClr>
                <a:schemeClr val="dk1"/>
              </a:buClr>
              <a:buSzPts val="1800"/>
              <a:buFont typeface="Calibri"/>
              <a:buAutoNum type="arabicPeriod"/>
            </a:pPr>
            <a:r>
              <a:rPr lang="en-US" sz="1800" dirty="0">
                <a:solidFill>
                  <a:schemeClr val="dk1"/>
                </a:solidFill>
                <a:latin typeface="Calibri"/>
                <a:ea typeface="Calibri"/>
                <a:cs typeface="Calibri"/>
                <a:sym typeface="Calibri"/>
              </a:rPr>
              <a:t>Testing</a:t>
            </a:r>
            <a:endParaRPr sz="18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Steps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1200288"/>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We all know that standard SAP software doesn’t cover the scope of all the company business processes. There is always a need for a new app, a new report, or a new functionality. SAP partners and customers have been traditionally building extensions on SAP ECC system using ABAP code. However, with SAP S/4HANA and customer’s digital transformation journey towards cloud, we need a more robust yet loosely coupled extensibility model.</a:t>
            </a: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an Extension</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2" name="Picture 2">
            <a:extLst>
              <a:ext uri="{FF2B5EF4-FFF2-40B4-BE49-F238E27FC236}">
                <a16:creationId xmlns:a16="http://schemas.microsoft.com/office/drawing/2014/main" id="{DDA838FA-D523-C075-BACE-5ED6BB3BBB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1950" y="2849815"/>
            <a:ext cx="5950397" cy="3220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439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5078273"/>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Traditionally, SAP partners and customers have been using classic ABAP extensibility to extend their ERP solution.</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b="1" dirty="0">
                <a:solidFill>
                  <a:schemeClr val="dk1"/>
                </a:solidFill>
                <a:latin typeface="Calibri"/>
                <a:ea typeface="Calibri"/>
                <a:cs typeface="Calibri"/>
                <a:sym typeface="Calibri"/>
              </a:rPr>
              <a:t>Classic Extensibility (aka classic ABAP custom development) in SAP S/4HANA (or in SAP ECC):</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Allows you to use classic development tools and techniques (e.g., transaction SE80, Eclipse IDE, BAdIs etc.)</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Very rich of features and functions.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Extremely flexible and even allows you to modify SAP code itself.</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Although, being very powerful, flexible, and popular, classic extensibility has some major drawbacks.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One of them is High Upgrade Efforts!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800" dirty="0">
                <a:solidFill>
                  <a:schemeClr val="dk1"/>
                </a:solidFill>
                <a:latin typeface="Calibri"/>
                <a:ea typeface="Calibri"/>
                <a:cs typeface="Calibri"/>
                <a:sym typeface="Calibri"/>
              </a:rPr>
              <a:t>The missing clear interface between SAP code and extensions might lead to issues in the extensions during upgrades. As a result, upgrades require high planning, regression test, and adaption efforts, which is one of the reasons why customers delay upgrades.</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b="1" dirty="0">
                <a:solidFill>
                  <a:schemeClr val="dk1"/>
                </a:solidFill>
                <a:latin typeface="Calibri"/>
                <a:ea typeface="Calibri"/>
                <a:cs typeface="Calibri"/>
                <a:sym typeface="Calibri"/>
              </a:rPr>
              <a:t>Example</a:t>
            </a:r>
            <a:r>
              <a:rPr lang="en-US" sz="1800" dirty="0">
                <a:solidFill>
                  <a:schemeClr val="dk1"/>
                </a:solidFill>
                <a:latin typeface="Calibri"/>
                <a:ea typeface="Calibri"/>
                <a:cs typeface="Calibri"/>
                <a:sym typeface="Calibri"/>
              </a:rPr>
              <a:t>:</a:t>
            </a:r>
          </a:p>
          <a:p>
            <a:pPr marR="0" lvl="0" algn="l" rtl="0">
              <a:spcBef>
                <a:spcPts val="0"/>
              </a:spcBef>
              <a:spcAft>
                <a:spcPts val="0"/>
              </a:spcAft>
              <a:buClr>
                <a:schemeClr val="dk1"/>
              </a:buClr>
              <a:buSzPts val="1800"/>
            </a:pPr>
            <a:r>
              <a:rPr lang="en-US" sz="1800" dirty="0">
                <a:solidFill>
                  <a:schemeClr val="dk1"/>
                </a:solidFill>
                <a:latin typeface="Calibri"/>
                <a:ea typeface="Calibri"/>
                <a:cs typeface="Calibri"/>
                <a:sym typeface="Calibri"/>
              </a:rPr>
              <a:t>You have used an SAP object that is not whitelisted by SAP in your extension. After an upgrade the used SAP Object has been changed or deleted. Now you will have to adjust the extension thus upgrade is delayed.</a:t>
            </a:r>
          </a:p>
          <a:p>
            <a:pPr marR="0" lvl="0" algn="l" rtl="0">
              <a:spcBef>
                <a:spcPts val="0"/>
              </a:spcBef>
              <a:spcAft>
                <a:spcPts val="0"/>
              </a:spcAft>
              <a:buClr>
                <a:schemeClr val="dk1"/>
              </a:buClr>
              <a:buSzPts val="1800"/>
            </a:pPr>
            <a:endParaRPr lang="en-US" sz="18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Drawbacks of existing Extensions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563423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900" name="Google Shape;1900;p107"/>
          <p:cNvSpPr txBox="1"/>
          <p:nvPr/>
        </p:nvSpPr>
        <p:spPr>
          <a:xfrm>
            <a:off x="224979" y="788088"/>
            <a:ext cx="11806237" cy="575538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Clean core is an extension methodology in which</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are kept strictly separate from the SAP application.</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access SAP business objects only through well defined, upgrade-stable interfaces</a:t>
            </a: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 </a:t>
            </a: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By following clean core paradigm, you make sure that</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do not break an upgrade and upgrades do not break an extension.</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Extensions do not create a problem when you migrate from SAP S/4HANA on-Premise to SAP S/4HANA Cloud</a:t>
            </a:r>
          </a:p>
          <a:p>
            <a:pPr marR="0" lvl="0" algn="l" rtl="0">
              <a:spcBef>
                <a:spcPts val="0"/>
              </a:spcBef>
              <a:spcAft>
                <a:spcPts val="0"/>
              </a:spcAft>
              <a:buClr>
                <a:schemeClr val="dk1"/>
              </a:buClr>
              <a:buSzPts val="1800"/>
            </a:pPr>
            <a:endParaRPr lang="en-US" sz="16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SAP’s rationale behind the “</a:t>
            </a:r>
            <a:r>
              <a:rPr lang="en-US" sz="1600" b="1" dirty="0">
                <a:solidFill>
                  <a:schemeClr val="dk1"/>
                </a:solidFill>
                <a:latin typeface="Calibri"/>
                <a:ea typeface="Calibri"/>
                <a:cs typeface="Calibri"/>
                <a:sym typeface="Calibri"/>
              </a:rPr>
              <a:t>clean core</a:t>
            </a:r>
            <a:r>
              <a:rPr lang="en-US" sz="1600" dirty="0">
                <a:solidFill>
                  <a:schemeClr val="dk1"/>
                </a:solidFill>
                <a:latin typeface="Calibri"/>
                <a:ea typeface="Calibri"/>
                <a:cs typeface="Calibri"/>
                <a:sym typeface="Calibri"/>
              </a:rPr>
              <a:t>” paradigm is simple – Allow customers to extend their SAP S/4HANA software while making the software updates eventually non-events.</a:t>
            </a:r>
          </a:p>
          <a:p>
            <a:pPr marR="0" lvl="0" algn="l" rtl="0">
              <a:spcBef>
                <a:spcPts val="0"/>
              </a:spcBef>
              <a:spcAft>
                <a:spcPts val="0"/>
              </a:spcAft>
              <a:buClr>
                <a:schemeClr val="dk1"/>
              </a:buClr>
              <a:buSzPts val="1800"/>
            </a:pPr>
            <a:endParaRPr lang="en-US" sz="1600"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600" dirty="0">
                <a:solidFill>
                  <a:schemeClr val="dk1"/>
                </a:solidFill>
                <a:latin typeface="Calibri"/>
                <a:ea typeface="Calibri"/>
                <a:cs typeface="Calibri"/>
                <a:sym typeface="Calibri"/>
              </a:rPr>
              <a:t>Clean core paradigm is the back-bone of S/4HANA new extensibility model. It provides following benefits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Reduce TCO</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Make upgrades non-events from a custom code point of view</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Reduce test efforts for business users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Reduce adaption efforts for developers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IT service providers can offer upgrade projects at a fixed price</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Speed and Innovation</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Absorb innovation delivered by SAP at a faster rate</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React fast on changing business requirements</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Be cloud ready</a:t>
            </a:r>
          </a:p>
          <a:p>
            <a:pPr marL="285750" marR="0" lvl="0" indent="-285750" algn="l" rtl="0">
              <a:spcBef>
                <a:spcPts val="0"/>
              </a:spcBef>
              <a:spcAft>
                <a:spcPts val="0"/>
              </a:spcAft>
              <a:buClr>
                <a:schemeClr val="dk1"/>
              </a:buClr>
              <a:buSzPts val="1800"/>
              <a:buFont typeface="Arial" panose="020B0604020202020204" pitchFamily="34" charset="0"/>
              <a:buChar char="•"/>
            </a:pPr>
            <a:r>
              <a:rPr lang="en-US" sz="1600" dirty="0">
                <a:solidFill>
                  <a:schemeClr val="dk1"/>
                </a:solidFill>
                <a:latin typeface="Calibri"/>
                <a:ea typeface="Calibri"/>
                <a:cs typeface="Calibri"/>
                <a:sym typeface="Calibri"/>
              </a:rPr>
              <a:t>Lay the foundation today to move to the cloud from a custom extension perspective</a:t>
            </a:r>
          </a:p>
          <a:p>
            <a:pPr marR="0" lvl="0" algn="l" rtl="0">
              <a:spcBef>
                <a:spcPts val="0"/>
              </a:spcBef>
              <a:spcAft>
                <a:spcPts val="0"/>
              </a:spcAft>
              <a:buClr>
                <a:schemeClr val="dk1"/>
              </a:buClr>
              <a:buSzPts val="1800"/>
            </a:pPr>
            <a:endParaRPr lang="en-US" sz="1600" dirty="0">
              <a:solidFill>
                <a:schemeClr val="dk1"/>
              </a:solidFill>
              <a:latin typeface="Calibri"/>
              <a:ea typeface="Calibri"/>
              <a:cs typeface="Calibri"/>
              <a:sym typeface="Calibri"/>
            </a:endParaRPr>
          </a:p>
        </p:txBody>
      </p:sp>
      <p:sp>
        <p:nvSpPr>
          <p:cNvPr id="1901" name="Google Shape;1901;p107"/>
          <p:cNvSpPr txBox="1"/>
          <p:nvPr/>
        </p:nvSpPr>
        <p:spPr>
          <a:xfrm>
            <a:off x="191294" y="895"/>
            <a:ext cx="11231710" cy="6462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What is Clean Core and its Benefits</a:t>
            </a:r>
            <a:endParaRPr sz="3599" dirty="0">
              <a:solidFill>
                <a:srgbClr val="FFC000"/>
              </a:solidFill>
              <a:latin typeface="Cooper Black" panose="0208090404030B020404" pitchFamily="18" charset="0"/>
              <a:ea typeface="Corben"/>
              <a:cs typeface="Corben"/>
              <a:sym typeface="Corben"/>
            </a:endParaRPr>
          </a:p>
        </p:txBody>
      </p:sp>
      <p:pic>
        <p:nvPicPr>
          <p:cNvPr id="7"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spTree>
    <p:extLst>
      <p:ext uri="{BB962C8B-B14F-4D97-AF65-F5344CB8AC3E}">
        <p14:creationId xmlns:p14="http://schemas.microsoft.com/office/powerpoint/2010/main" val="386879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7" name="Google Shape;1927;p110"/>
          <p:cNvSpPr txBox="1"/>
          <p:nvPr/>
        </p:nvSpPr>
        <p:spPr>
          <a:xfrm>
            <a:off x="224979" y="788088"/>
            <a:ext cx="118062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&lt;&gt;</a:t>
            </a:r>
            <a:endParaRPr sz="1800">
              <a:solidFill>
                <a:schemeClr val="dk1"/>
              </a:solidFill>
              <a:latin typeface="Calibri"/>
              <a:ea typeface="Calibri"/>
              <a:cs typeface="Calibri"/>
              <a:sym typeface="Calibri"/>
            </a:endParaRPr>
          </a:p>
        </p:txBody>
      </p:sp>
      <p:sp>
        <p:nvSpPr>
          <p:cNvPr id="1928" name="Google Shape;1928;p110"/>
          <p:cNvSpPr txBox="1"/>
          <p:nvPr/>
        </p:nvSpPr>
        <p:spPr>
          <a:xfrm>
            <a:off x="191294" y="895"/>
            <a:ext cx="11231710" cy="12000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599" dirty="0">
                <a:solidFill>
                  <a:srgbClr val="FFC000"/>
                </a:solidFill>
                <a:latin typeface="Cooper Black" panose="0208090404030B020404" pitchFamily="18" charset="0"/>
                <a:ea typeface="Corben"/>
                <a:cs typeface="Corben"/>
                <a:sym typeface="Corben"/>
              </a:rPr>
              <a:t>From classic ABAP extensions to ABAP Cloud development</a:t>
            </a:r>
            <a:endParaRPr dirty="0">
              <a:solidFill>
                <a:srgbClr val="FFC000"/>
              </a:solidFill>
              <a:latin typeface="Cooper Black" panose="0208090404030B020404" pitchFamily="18" charset="0"/>
            </a:endParaRPr>
          </a:p>
        </p:txBody>
      </p:sp>
      <p:pic>
        <p:nvPicPr>
          <p:cNvPr id="8" name="Picture 4">
            <a:extLst>
              <a:ext uri="{FF2B5EF4-FFF2-40B4-BE49-F238E27FC236}">
                <a16:creationId xmlns:a16="http://schemas.microsoft.com/office/drawing/2014/main" id="{DB8A7F7E-7F2C-20C1-2A09-7D9F11F6A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069" y="0"/>
            <a:ext cx="655169" cy="647114"/>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52;p2"/>
          <p:cNvSpPr txBox="1"/>
          <p:nvPr/>
        </p:nvSpPr>
        <p:spPr>
          <a:xfrm>
            <a:off x="9475983" y="6498485"/>
            <a:ext cx="3002568"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rPr>
              <a:t>www.anubhavtrainings.com</a:t>
            </a:r>
            <a:endParaRPr kumimoji="0" sz="16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cs typeface="Corben"/>
              <a:sym typeface="Corben"/>
            </a:endParaRPr>
          </a:p>
        </p:txBody>
      </p:sp>
      <p:pic>
        <p:nvPicPr>
          <p:cNvPr id="3" name="Picture 2">
            <a:extLst>
              <a:ext uri="{FF2B5EF4-FFF2-40B4-BE49-F238E27FC236}">
                <a16:creationId xmlns:a16="http://schemas.microsoft.com/office/drawing/2014/main" id="{E11B4730-FD22-39AA-54C9-E0018BEA8D73}"/>
              </a:ext>
            </a:extLst>
          </p:cNvPr>
          <p:cNvPicPr>
            <a:picLocks noChangeAspect="1"/>
          </p:cNvPicPr>
          <p:nvPr/>
        </p:nvPicPr>
        <p:blipFill>
          <a:blip r:embed="rId4"/>
          <a:stretch>
            <a:fillRect/>
          </a:stretch>
        </p:blipFill>
        <p:spPr>
          <a:xfrm>
            <a:off x="690284" y="1500103"/>
            <a:ext cx="10808255" cy="4496031"/>
          </a:xfrm>
          <a:prstGeom prst="rect">
            <a:avLst/>
          </a:prstGeom>
        </p:spPr>
      </p:pic>
    </p:spTree>
  </p:cSld>
  <p:clrMapOvr>
    <a:masterClrMapping/>
  </p:clrMapOvr>
</p:sld>
</file>

<file path=ppt/theme/theme1.xml><?xml version="1.0" encoding="utf-8"?>
<a:theme xmlns:a="http://schemas.openxmlformats.org/drawingml/2006/main" name="Office Theme">
  <a:themeElements>
    <a:clrScheme name="SlideModel - Sustainablity Strategy">
      <a:dk1>
        <a:srgbClr val="433835"/>
      </a:dk1>
      <a:lt1>
        <a:srgbClr val="FFFFFF"/>
      </a:lt1>
      <a:dk2>
        <a:srgbClr val="070707"/>
      </a:dk2>
      <a:lt2>
        <a:srgbClr val="FFFFFF"/>
      </a:lt2>
      <a:accent1>
        <a:srgbClr val="75C042"/>
      </a:accent1>
      <a:accent2>
        <a:srgbClr val="F0F6FB"/>
      </a:accent2>
      <a:accent3>
        <a:srgbClr val="243769"/>
      </a:accent3>
      <a:accent4>
        <a:srgbClr val="8FBBE1"/>
      </a:accent4>
      <a:accent5>
        <a:srgbClr val="E3F2D9"/>
      </a:accent5>
      <a:accent6>
        <a:srgbClr val="002060"/>
      </a:accent6>
      <a:hlink>
        <a:srgbClr val="FCD7DB"/>
      </a:hlink>
      <a:folHlink>
        <a:srgbClr val="F0E9E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76">
      <a:dk1>
        <a:srgbClr val="000000"/>
      </a:dk1>
      <a:lt1>
        <a:srgbClr val="FFFFFF"/>
      </a:lt1>
      <a:dk2>
        <a:srgbClr val="1F497D"/>
      </a:dk2>
      <a:lt2>
        <a:srgbClr val="EEECE1"/>
      </a:lt2>
      <a:accent1>
        <a:srgbClr val="BDBDBD"/>
      </a:accent1>
      <a:accent2>
        <a:srgbClr val="98C536"/>
      </a:accent2>
      <a:accent3>
        <a:srgbClr val="6D6D6D"/>
      </a:accent3>
      <a:accent4>
        <a:srgbClr val="1767AC"/>
      </a:accent4>
      <a:accent5>
        <a:srgbClr val="E5E6E8"/>
      </a:accent5>
      <a:accent6>
        <a:srgbClr val="99C27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Custom 618">
      <a:dk1>
        <a:sysClr val="windowText" lastClr="000000"/>
      </a:dk1>
      <a:lt1>
        <a:sysClr val="window" lastClr="FFFFFF"/>
      </a:lt1>
      <a:dk2>
        <a:srgbClr val="1F497D"/>
      </a:dk2>
      <a:lt2>
        <a:srgbClr val="EEECE1"/>
      </a:lt2>
      <a:accent1>
        <a:srgbClr val="151C2B"/>
      </a:accent1>
      <a:accent2>
        <a:srgbClr val="CAC4F7"/>
      </a:accent2>
      <a:accent3>
        <a:srgbClr val="1C21E4"/>
      </a:accent3>
      <a:accent4>
        <a:srgbClr val="5FB7A2"/>
      </a:accent4>
      <a:accent5>
        <a:srgbClr val="3081AC"/>
      </a:accent5>
      <a:accent6>
        <a:srgbClr val="A5A5A5"/>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3532</TotalTime>
  <Words>1522</Words>
  <Application>Microsoft Office PowerPoint</Application>
  <PresentationFormat>Custom</PresentationFormat>
  <Paragraphs>184</Paragraphs>
  <Slides>24</Slides>
  <Notes>18</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24</vt:i4>
      </vt:variant>
    </vt:vector>
  </HeadingPairs>
  <TitlesOfParts>
    <vt:vector size="41" baseType="lpstr">
      <vt:lpstr>Cambria</vt:lpstr>
      <vt:lpstr>Open Sans</vt:lpstr>
      <vt:lpstr>Segoe UI</vt:lpstr>
      <vt:lpstr>@Malgun Gothic</vt:lpstr>
      <vt:lpstr>Cooper Black</vt:lpstr>
      <vt:lpstr>Calibri</vt:lpstr>
      <vt:lpstr>Arial Black</vt:lpstr>
      <vt:lpstr>72</vt:lpstr>
      <vt:lpstr>Corben</vt:lpstr>
      <vt:lpstr>Segoe UI Light</vt:lpstr>
      <vt:lpstr>bentonsans</vt:lpstr>
      <vt:lpstr>Segoe UI Black</vt:lpstr>
      <vt:lpstr>Arial</vt:lpstr>
      <vt:lpstr>Quattrocento Sans</vt:lpstr>
      <vt:lpstr>Office Theme</vt:lpstr>
      <vt:lpstr>2_Office Theme</vt:lpstr>
      <vt:lpstr>3_Office Theme</vt:lpstr>
      <vt:lpstr>SAP BTP ABAP  on Cloud / RAP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ABAP ON CLOUD  RESTFUL APPLICATION  PROGRAMMING EMBEDDED STEAMPUNK TRAINING</dc:title>
  <dc:creator>anurag</dc:creator>
  <cp:lastModifiedBy>Anubhav Oberoy</cp:lastModifiedBy>
  <cp:revision>139</cp:revision>
  <dcterms:created xsi:type="dcterms:W3CDTF">2023-10-03T21:33:12Z</dcterms:created>
  <dcterms:modified xsi:type="dcterms:W3CDTF">2025-09-16T04:05:21Z</dcterms:modified>
</cp:coreProperties>
</file>